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42"/>
  </p:handoutMasterIdLst>
  <p:sldIdLst>
    <p:sldId id="415" r:id="rId2"/>
    <p:sldId id="623" r:id="rId3"/>
    <p:sldId id="625" r:id="rId4"/>
    <p:sldId id="624" r:id="rId5"/>
    <p:sldId id="622" r:id="rId6"/>
    <p:sldId id="438" r:id="rId7"/>
    <p:sldId id="530" r:id="rId8"/>
    <p:sldId id="532" r:id="rId9"/>
    <p:sldId id="405" r:id="rId10"/>
    <p:sldId id="420" r:id="rId11"/>
    <p:sldId id="421" r:id="rId12"/>
    <p:sldId id="535" r:id="rId13"/>
    <p:sldId id="422" r:id="rId14"/>
    <p:sldId id="423" r:id="rId15"/>
    <p:sldId id="424" r:id="rId16"/>
    <p:sldId id="425" r:id="rId17"/>
    <p:sldId id="426" r:id="rId18"/>
    <p:sldId id="427" r:id="rId19"/>
    <p:sldId id="428" r:id="rId20"/>
    <p:sldId id="429" r:id="rId21"/>
    <p:sldId id="430" r:id="rId22"/>
    <p:sldId id="431" r:id="rId23"/>
    <p:sldId id="432" r:id="rId24"/>
    <p:sldId id="433" r:id="rId25"/>
    <p:sldId id="640" r:id="rId26"/>
    <p:sldId id="639" r:id="rId27"/>
    <p:sldId id="434" r:id="rId28"/>
    <p:sldId id="619" r:id="rId29"/>
    <p:sldId id="627" r:id="rId30"/>
    <p:sldId id="631" r:id="rId31"/>
    <p:sldId id="632" r:id="rId32"/>
    <p:sldId id="628" r:id="rId33"/>
    <p:sldId id="629" r:id="rId34"/>
    <p:sldId id="633" r:id="rId35"/>
    <p:sldId id="634" r:id="rId36"/>
    <p:sldId id="638" r:id="rId37"/>
    <p:sldId id="635" r:id="rId38"/>
    <p:sldId id="636" r:id="rId39"/>
    <p:sldId id="630" r:id="rId40"/>
    <p:sldId id="637" r:id="rId41"/>
  </p:sldIdLst>
  <p:sldSz cx="12192000" cy="6858000"/>
  <p:notesSz cx="6858000" cy="994568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08DA"/>
    <a:srgbClr val="004BE2"/>
    <a:srgbClr val="5B0530"/>
    <a:srgbClr val="329643"/>
    <a:srgbClr val="009644"/>
    <a:srgbClr val="17B1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5" autoAdjust="0"/>
    <p:restoredTop sz="94660"/>
  </p:normalViewPr>
  <p:slideViewPr>
    <p:cSldViewPr snapToGrid="0">
      <p:cViewPr varScale="1">
        <p:scale>
          <a:sx n="44" d="100"/>
          <a:sy n="44" d="100"/>
        </p:scale>
        <p:origin x="66" y="5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99012"/>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99012"/>
          </a:xfrm>
          <a:prstGeom prst="rect">
            <a:avLst/>
          </a:prstGeom>
        </p:spPr>
        <p:txBody>
          <a:bodyPr vert="horz" lIns="91440" tIns="45720" rIns="91440" bIns="45720" rtlCol="0"/>
          <a:lstStyle>
            <a:lvl1pPr algn="r">
              <a:defRPr sz="1200"/>
            </a:lvl1pPr>
          </a:lstStyle>
          <a:p>
            <a:fld id="{2F49F458-B490-462A-81CB-6557F0E3D71A}" type="datetimeFigureOut">
              <a:rPr kumimoji="1" lang="ja-JP" altLang="en-US" smtClean="0"/>
              <a:t>2023/6/23</a:t>
            </a:fld>
            <a:endParaRPr kumimoji="1" lang="ja-JP" altLang="en-US"/>
          </a:p>
        </p:txBody>
      </p:sp>
      <p:sp>
        <p:nvSpPr>
          <p:cNvPr id="4" name="フッター プレースホルダー 3"/>
          <p:cNvSpPr>
            <a:spLocks noGrp="1"/>
          </p:cNvSpPr>
          <p:nvPr>
            <p:ph type="ftr" sz="quarter" idx="2"/>
          </p:nvPr>
        </p:nvSpPr>
        <p:spPr>
          <a:xfrm>
            <a:off x="0" y="9446678"/>
            <a:ext cx="2971800" cy="499011"/>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9446678"/>
            <a:ext cx="2971800" cy="499011"/>
          </a:xfrm>
          <a:prstGeom prst="rect">
            <a:avLst/>
          </a:prstGeom>
        </p:spPr>
        <p:txBody>
          <a:bodyPr vert="horz" lIns="91440" tIns="45720" rIns="91440" bIns="45720" rtlCol="0" anchor="b"/>
          <a:lstStyle>
            <a:lvl1pPr algn="r">
              <a:defRPr sz="1200"/>
            </a:lvl1pPr>
          </a:lstStyle>
          <a:p>
            <a:fld id="{2515D4B4-D18D-4326-B06E-4C47C556DDFA}" type="slidenum">
              <a:rPr kumimoji="1" lang="ja-JP" altLang="en-US" smtClean="0"/>
              <a:t>‹#›</a:t>
            </a:fld>
            <a:endParaRPr kumimoji="1" lang="ja-JP" altLang="en-US"/>
          </a:p>
        </p:txBody>
      </p:sp>
    </p:spTree>
    <p:extLst>
      <p:ext uri="{BB962C8B-B14F-4D97-AF65-F5344CB8AC3E}">
        <p14:creationId xmlns:p14="http://schemas.microsoft.com/office/powerpoint/2010/main" val="34456292"/>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835A77F7-35AA-42DF-9279-9CCEF5342835}" type="datetimeFigureOut">
              <a:rPr kumimoji="1" lang="ja-JP" altLang="en-US" smtClean="0"/>
              <a:t>2023/6/23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3A215B9-8DE0-4AA0-BDFF-A30294603590}" type="slidenum">
              <a:rPr kumimoji="1" lang="ja-JP" altLang="en-US" smtClean="0"/>
              <a:t>‹#›</a:t>
            </a:fld>
            <a:endParaRPr kumimoji="1" lang="ja-JP" altLang="en-US"/>
          </a:p>
        </p:txBody>
      </p:sp>
    </p:spTree>
    <p:extLst>
      <p:ext uri="{BB962C8B-B14F-4D97-AF65-F5344CB8AC3E}">
        <p14:creationId xmlns:p14="http://schemas.microsoft.com/office/powerpoint/2010/main" val="35826323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835A77F7-35AA-42DF-9279-9CCEF5342835}" type="datetimeFigureOut">
              <a:rPr kumimoji="1" lang="ja-JP" altLang="en-US" smtClean="0"/>
              <a:t>2023/6/23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3A215B9-8DE0-4AA0-BDFF-A30294603590}" type="slidenum">
              <a:rPr kumimoji="1" lang="ja-JP" altLang="en-US" smtClean="0"/>
              <a:t>‹#›</a:t>
            </a:fld>
            <a:endParaRPr kumimoji="1" lang="ja-JP" altLang="en-US"/>
          </a:p>
        </p:txBody>
      </p:sp>
    </p:spTree>
    <p:extLst>
      <p:ext uri="{BB962C8B-B14F-4D97-AF65-F5344CB8AC3E}">
        <p14:creationId xmlns:p14="http://schemas.microsoft.com/office/powerpoint/2010/main" val="38547913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835A77F7-35AA-42DF-9279-9CCEF5342835}" type="datetimeFigureOut">
              <a:rPr kumimoji="1" lang="ja-JP" altLang="en-US" smtClean="0"/>
              <a:t>2023/6/23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3A215B9-8DE0-4AA0-BDFF-A30294603590}" type="slidenum">
              <a:rPr kumimoji="1" lang="ja-JP" altLang="en-US" smtClean="0"/>
              <a:t>‹#›</a:t>
            </a:fld>
            <a:endParaRPr kumimoji="1" lang="ja-JP" altLang="en-US"/>
          </a:p>
        </p:txBody>
      </p:sp>
    </p:spTree>
    <p:extLst>
      <p:ext uri="{BB962C8B-B14F-4D97-AF65-F5344CB8AC3E}">
        <p14:creationId xmlns:p14="http://schemas.microsoft.com/office/powerpoint/2010/main" val="21466701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835A77F7-35AA-42DF-9279-9CCEF5342835}" type="datetimeFigureOut">
              <a:rPr kumimoji="1" lang="ja-JP" altLang="en-US" smtClean="0"/>
              <a:t>2023/6/23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3A215B9-8DE0-4AA0-BDFF-A30294603590}" type="slidenum">
              <a:rPr kumimoji="1" lang="ja-JP" altLang="en-US" smtClean="0"/>
              <a:t>‹#›</a:t>
            </a:fld>
            <a:endParaRPr kumimoji="1" lang="ja-JP" altLang="en-US"/>
          </a:p>
        </p:txBody>
      </p:sp>
    </p:spTree>
    <p:extLst>
      <p:ext uri="{BB962C8B-B14F-4D97-AF65-F5344CB8AC3E}">
        <p14:creationId xmlns:p14="http://schemas.microsoft.com/office/powerpoint/2010/main" val="1078707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835A77F7-35AA-42DF-9279-9CCEF5342835}" type="datetimeFigureOut">
              <a:rPr kumimoji="1" lang="ja-JP" altLang="en-US" smtClean="0"/>
              <a:t>2023/6/23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3A215B9-8DE0-4AA0-BDFF-A30294603590}" type="slidenum">
              <a:rPr kumimoji="1" lang="ja-JP" altLang="en-US" smtClean="0"/>
              <a:t>‹#›</a:t>
            </a:fld>
            <a:endParaRPr kumimoji="1" lang="ja-JP" altLang="en-US"/>
          </a:p>
        </p:txBody>
      </p:sp>
    </p:spTree>
    <p:extLst>
      <p:ext uri="{BB962C8B-B14F-4D97-AF65-F5344CB8AC3E}">
        <p14:creationId xmlns:p14="http://schemas.microsoft.com/office/powerpoint/2010/main" val="22263623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835A77F7-35AA-42DF-9279-9CCEF5342835}" type="datetimeFigureOut">
              <a:rPr kumimoji="1" lang="ja-JP" altLang="en-US" smtClean="0"/>
              <a:t>2023/6/23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3A215B9-8DE0-4AA0-BDFF-A30294603590}" type="slidenum">
              <a:rPr kumimoji="1" lang="ja-JP" altLang="en-US" smtClean="0"/>
              <a:t>‹#›</a:t>
            </a:fld>
            <a:endParaRPr kumimoji="1" lang="ja-JP" altLang="en-US"/>
          </a:p>
        </p:txBody>
      </p:sp>
    </p:spTree>
    <p:extLst>
      <p:ext uri="{BB962C8B-B14F-4D97-AF65-F5344CB8AC3E}">
        <p14:creationId xmlns:p14="http://schemas.microsoft.com/office/powerpoint/2010/main" val="39147038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835A77F7-35AA-42DF-9279-9CCEF5342835}" type="datetimeFigureOut">
              <a:rPr kumimoji="1" lang="ja-JP" altLang="en-US" smtClean="0"/>
              <a:t>2023/6/23</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E3A215B9-8DE0-4AA0-BDFF-A30294603590}" type="slidenum">
              <a:rPr kumimoji="1" lang="ja-JP" altLang="en-US" smtClean="0"/>
              <a:t>‹#›</a:t>
            </a:fld>
            <a:endParaRPr kumimoji="1" lang="ja-JP" altLang="en-US"/>
          </a:p>
        </p:txBody>
      </p:sp>
    </p:spTree>
    <p:extLst>
      <p:ext uri="{BB962C8B-B14F-4D97-AF65-F5344CB8AC3E}">
        <p14:creationId xmlns:p14="http://schemas.microsoft.com/office/powerpoint/2010/main" val="31612458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835A77F7-35AA-42DF-9279-9CCEF5342835}" type="datetimeFigureOut">
              <a:rPr kumimoji="1" lang="ja-JP" altLang="en-US" smtClean="0"/>
              <a:t>2023/6/23</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E3A215B9-8DE0-4AA0-BDFF-A30294603590}" type="slidenum">
              <a:rPr kumimoji="1" lang="ja-JP" altLang="en-US" smtClean="0"/>
              <a:t>‹#›</a:t>
            </a:fld>
            <a:endParaRPr kumimoji="1" lang="ja-JP" altLang="en-US"/>
          </a:p>
        </p:txBody>
      </p:sp>
    </p:spTree>
    <p:extLst>
      <p:ext uri="{BB962C8B-B14F-4D97-AF65-F5344CB8AC3E}">
        <p14:creationId xmlns:p14="http://schemas.microsoft.com/office/powerpoint/2010/main" val="2317331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835A77F7-35AA-42DF-9279-9CCEF5342835}" type="datetimeFigureOut">
              <a:rPr kumimoji="1" lang="ja-JP" altLang="en-US" smtClean="0"/>
              <a:t>2023/6/23</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E3A215B9-8DE0-4AA0-BDFF-A30294603590}" type="slidenum">
              <a:rPr kumimoji="1" lang="ja-JP" altLang="en-US" smtClean="0"/>
              <a:t>‹#›</a:t>
            </a:fld>
            <a:endParaRPr kumimoji="1" lang="ja-JP" altLang="en-US"/>
          </a:p>
        </p:txBody>
      </p:sp>
    </p:spTree>
    <p:extLst>
      <p:ext uri="{BB962C8B-B14F-4D97-AF65-F5344CB8AC3E}">
        <p14:creationId xmlns:p14="http://schemas.microsoft.com/office/powerpoint/2010/main" val="33456838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835A77F7-35AA-42DF-9279-9CCEF5342835}" type="datetimeFigureOut">
              <a:rPr kumimoji="1" lang="ja-JP" altLang="en-US" smtClean="0"/>
              <a:t>2023/6/23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3A215B9-8DE0-4AA0-BDFF-A30294603590}" type="slidenum">
              <a:rPr kumimoji="1" lang="ja-JP" altLang="en-US" smtClean="0"/>
              <a:t>‹#›</a:t>
            </a:fld>
            <a:endParaRPr kumimoji="1" lang="ja-JP" altLang="en-US"/>
          </a:p>
        </p:txBody>
      </p:sp>
    </p:spTree>
    <p:extLst>
      <p:ext uri="{BB962C8B-B14F-4D97-AF65-F5344CB8AC3E}">
        <p14:creationId xmlns:p14="http://schemas.microsoft.com/office/powerpoint/2010/main" val="16676278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835A77F7-35AA-42DF-9279-9CCEF5342835}" type="datetimeFigureOut">
              <a:rPr kumimoji="1" lang="ja-JP" altLang="en-US" smtClean="0"/>
              <a:t>2023/6/23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3A215B9-8DE0-4AA0-BDFF-A30294603590}" type="slidenum">
              <a:rPr kumimoji="1" lang="ja-JP" altLang="en-US" smtClean="0"/>
              <a:t>‹#›</a:t>
            </a:fld>
            <a:endParaRPr kumimoji="1" lang="ja-JP" altLang="en-US"/>
          </a:p>
        </p:txBody>
      </p:sp>
    </p:spTree>
    <p:extLst>
      <p:ext uri="{BB962C8B-B14F-4D97-AF65-F5344CB8AC3E}">
        <p14:creationId xmlns:p14="http://schemas.microsoft.com/office/powerpoint/2010/main" val="22335186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5A77F7-35AA-42DF-9279-9CCEF5342835}" type="datetimeFigureOut">
              <a:rPr kumimoji="1" lang="ja-JP" altLang="en-US" smtClean="0"/>
              <a:t>2023/6/23</a:t>
            </a:fld>
            <a:endParaRPr kumimoji="1"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A215B9-8DE0-4AA0-BDFF-A30294603590}" type="slidenum">
              <a:rPr kumimoji="1" lang="ja-JP" altLang="en-US" smtClean="0"/>
              <a:t>‹#›</a:t>
            </a:fld>
            <a:endParaRPr kumimoji="1" lang="ja-JP" altLang="en-US"/>
          </a:p>
        </p:txBody>
      </p:sp>
    </p:spTree>
    <p:extLst>
      <p:ext uri="{BB962C8B-B14F-4D97-AF65-F5344CB8AC3E}">
        <p14:creationId xmlns:p14="http://schemas.microsoft.com/office/powerpoint/2010/main" val="39169025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5" name="タイトル 1"/>
          <p:cNvSpPr txBox="1">
            <a:spLocks/>
          </p:cNvSpPr>
          <p:nvPr/>
        </p:nvSpPr>
        <p:spPr>
          <a:xfrm>
            <a:off x="108856" y="5030098"/>
            <a:ext cx="12405361" cy="127500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nSpc>
                <a:spcPts val="18000"/>
              </a:lnSpc>
            </a:pPr>
            <a:r>
              <a:rPr lang="ja-JP" altLang="en-US" sz="7200" b="1" dirty="0" smtClean="0">
                <a:ln w="34925" cmpd="sng">
                  <a:solidFill>
                    <a:schemeClr val="bg1">
                      <a:alpha val="85000"/>
                    </a:schemeClr>
                  </a:solidFill>
                </a:ln>
                <a:effectLst>
                  <a:outerShdw blurRad="63500" dist="50800" dir="2400000" algn="ctr" rotWithShape="0">
                    <a:schemeClr val="bg1">
                      <a:alpha val="43000"/>
                    </a:schemeClr>
                  </a:outerShdw>
                </a:effectLst>
                <a:latin typeface="UD デジタル 教科書体 NK-B" panose="02020700000000000000" pitchFamily="18" charset="-128"/>
                <a:ea typeface="UD デジタル 教科書体 NK-B" panose="02020700000000000000" pitchFamily="18" charset="-128"/>
              </a:rPr>
              <a:t>令和５年６月２１日（水）</a:t>
            </a:r>
            <a:endParaRPr lang="ja-JP" altLang="en-US" sz="7200" b="1" dirty="0">
              <a:ln w="34925" cmpd="sng">
                <a:solidFill>
                  <a:schemeClr val="bg1">
                    <a:alpha val="85000"/>
                  </a:schemeClr>
                </a:solidFill>
              </a:ln>
              <a:effectLst>
                <a:outerShdw blurRad="63500" dist="50800" dir="2400000" algn="ctr" rotWithShape="0">
                  <a:schemeClr val="bg1">
                    <a:alpha val="43000"/>
                  </a:schemeClr>
                </a:outerShdw>
              </a:effectLst>
              <a:latin typeface="UD デジタル 教科書体 NK-B" panose="02020700000000000000" pitchFamily="18" charset="-128"/>
              <a:ea typeface="UD デジタル 教科書体 NK-B" panose="02020700000000000000" pitchFamily="18" charset="-128"/>
            </a:endParaRPr>
          </a:p>
        </p:txBody>
      </p:sp>
      <p:sp>
        <p:nvSpPr>
          <p:cNvPr id="7" name="タイトル 1"/>
          <p:cNvSpPr txBox="1">
            <a:spLocks/>
          </p:cNvSpPr>
          <p:nvPr/>
        </p:nvSpPr>
        <p:spPr>
          <a:xfrm>
            <a:off x="108856" y="656898"/>
            <a:ext cx="11926389" cy="3892731"/>
          </a:xfrm>
          <a:prstGeom prst="rect">
            <a:avLst/>
          </a:prstGeom>
          <a:ln>
            <a:noFill/>
          </a:ln>
          <a:effectLst>
            <a:outerShdw blurRad="50800" dist="50800" dir="4200000" algn="ctr" rotWithShape="0">
              <a:schemeClr val="bg1"/>
            </a:outerShdw>
          </a:effectLst>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nSpc>
                <a:spcPts val="18000"/>
              </a:lnSpc>
            </a:pPr>
            <a:r>
              <a:rPr lang="ja-JP" altLang="en-US" sz="12000" b="1" dirty="0" smtClean="0">
                <a:ln w="31750" cmpd="sng">
                  <a:solidFill>
                    <a:schemeClr val="bg1"/>
                  </a:solidFill>
                </a:ln>
                <a:effectLst>
                  <a:outerShdw blurRad="50800" dist="38100" algn="l" rotWithShape="0">
                    <a:schemeClr val="bg1">
                      <a:alpha val="40000"/>
                    </a:schemeClr>
                  </a:outerShdw>
                </a:effectLst>
                <a:latin typeface="UD デジタル 教科書体 NK-B" panose="02020700000000000000" pitchFamily="18" charset="-128"/>
                <a:ea typeface="UD デジタル 教科書体 NK-B" panose="02020700000000000000" pitchFamily="18" charset="-128"/>
              </a:rPr>
              <a:t>一宮小学校</a:t>
            </a:r>
            <a:endParaRPr lang="en-US" altLang="ja-JP" sz="12000" b="1" dirty="0" smtClean="0">
              <a:ln w="31750" cmpd="sng">
                <a:solidFill>
                  <a:schemeClr val="bg1"/>
                </a:solidFill>
              </a:ln>
              <a:effectLst>
                <a:outerShdw blurRad="50800" dist="38100" algn="l" rotWithShape="0">
                  <a:schemeClr val="bg1">
                    <a:alpha val="40000"/>
                  </a:schemeClr>
                </a:outerShdw>
              </a:effectLst>
              <a:latin typeface="UD デジタル 教科書体 NK-B" panose="02020700000000000000" pitchFamily="18" charset="-128"/>
              <a:ea typeface="UD デジタル 教科書体 NK-B" panose="02020700000000000000" pitchFamily="18" charset="-128"/>
            </a:endParaRPr>
          </a:p>
          <a:p>
            <a:pPr>
              <a:lnSpc>
                <a:spcPts val="14800"/>
              </a:lnSpc>
            </a:pPr>
            <a:r>
              <a:rPr lang="ja-JP" altLang="en-US" sz="12000" b="1" dirty="0" smtClean="0">
                <a:ln w="31750" cmpd="sng">
                  <a:solidFill>
                    <a:schemeClr val="bg1"/>
                  </a:solidFill>
                </a:ln>
                <a:effectLst>
                  <a:outerShdw blurRad="50800" dist="38100" algn="l" rotWithShape="0">
                    <a:schemeClr val="bg1">
                      <a:alpha val="40000"/>
                    </a:schemeClr>
                  </a:outerShdw>
                </a:effectLst>
                <a:latin typeface="UD デジタル 教科書体 NK-B" panose="02020700000000000000" pitchFamily="18" charset="-128"/>
                <a:ea typeface="UD デジタル 教科書体 NK-B" panose="02020700000000000000" pitchFamily="18" charset="-128"/>
              </a:rPr>
              <a:t>学校運営協議会</a:t>
            </a:r>
            <a:endParaRPr lang="ja-JP" altLang="en-US" sz="12000" dirty="0">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382142233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574765" y="1854925"/>
            <a:ext cx="11011989" cy="2076996"/>
          </a:xfrm>
        </p:spPr>
        <p:txBody>
          <a:bodyPr>
            <a:normAutofit/>
          </a:bodyPr>
          <a:lstStyle/>
          <a:p>
            <a:pPr algn="l"/>
            <a:r>
              <a:rPr kumimoji="1" lang="ja-JP" altLang="en-US" sz="14000" dirty="0" smtClean="0">
                <a:latin typeface="UD デジタル 教科書体 NP-B" panose="02020700000000000000" pitchFamily="18" charset="-128"/>
                <a:ea typeface="UD デジタル 教科書体 NP-B" panose="02020700000000000000" pitchFamily="18" charset="-128"/>
              </a:rPr>
              <a:t>学校教育目標</a:t>
            </a:r>
            <a:r>
              <a:rPr kumimoji="1" lang="ja-JP" altLang="en-US" sz="8000" dirty="0" smtClean="0"/>
              <a:t>　</a:t>
            </a:r>
            <a:endParaRPr kumimoji="1" lang="ja-JP" altLang="en-US" sz="8000" dirty="0"/>
          </a:p>
        </p:txBody>
      </p:sp>
    </p:spTree>
    <p:extLst>
      <p:ext uri="{BB962C8B-B14F-4D97-AF65-F5344CB8AC3E}">
        <p14:creationId xmlns:p14="http://schemas.microsoft.com/office/powerpoint/2010/main" val="23215071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txBox="1">
            <a:spLocks/>
          </p:cNvSpPr>
          <p:nvPr/>
        </p:nvSpPr>
        <p:spPr>
          <a:xfrm>
            <a:off x="402434" y="255493"/>
            <a:ext cx="11108248" cy="646111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ja-JP" sz="10000" dirty="0" smtClean="0">
                <a:solidFill>
                  <a:srgbClr val="2108DA"/>
                </a:solidFill>
                <a:latin typeface="UD デジタル 教科書体 NP-B" panose="02020700000000000000" pitchFamily="18" charset="-128"/>
                <a:ea typeface="UD デジタル 教科書体 NP-B" panose="02020700000000000000" pitchFamily="18" charset="-128"/>
              </a:rPr>
              <a:t>心</a:t>
            </a:r>
            <a:r>
              <a:rPr lang="ja-JP" altLang="ja-JP" sz="10000" dirty="0">
                <a:solidFill>
                  <a:srgbClr val="2108DA"/>
                </a:solidFill>
                <a:latin typeface="UD デジタル 教科書体 NP-B" panose="02020700000000000000" pitchFamily="18" charset="-128"/>
                <a:ea typeface="UD デジタル 教科書体 NP-B" panose="02020700000000000000" pitchFamily="18" charset="-128"/>
              </a:rPr>
              <a:t>豊かで</a:t>
            </a:r>
            <a:r>
              <a:rPr lang="ja-JP" altLang="ja-JP" sz="10000" dirty="0" smtClean="0">
                <a:solidFill>
                  <a:srgbClr val="2108DA"/>
                </a:solidFill>
                <a:latin typeface="UD デジタル 教科書体 NP-B" panose="02020700000000000000" pitchFamily="18" charset="-128"/>
                <a:ea typeface="UD デジタル 教科書体 NP-B" panose="02020700000000000000" pitchFamily="18" charset="-128"/>
              </a:rPr>
              <a:t>，</a:t>
            </a:r>
            <a:endParaRPr lang="en-US" altLang="ja-JP" sz="10000" dirty="0" smtClean="0">
              <a:solidFill>
                <a:srgbClr val="2108DA"/>
              </a:solidFill>
              <a:latin typeface="UD デジタル 教科書体 NP-B" panose="02020700000000000000" pitchFamily="18" charset="-128"/>
              <a:ea typeface="UD デジタル 教科書体 NP-B" panose="02020700000000000000" pitchFamily="18" charset="-128"/>
            </a:endParaRPr>
          </a:p>
          <a:p>
            <a:pPr algn="l"/>
            <a:r>
              <a:rPr lang="ja-JP" altLang="ja-JP" sz="10000" dirty="0" smtClean="0">
                <a:solidFill>
                  <a:srgbClr val="2108DA"/>
                </a:solidFill>
                <a:latin typeface="UD デジタル 教科書体 NP-B" panose="02020700000000000000" pitchFamily="18" charset="-128"/>
                <a:ea typeface="UD デジタル 教科書体 NP-B" panose="02020700000000000000" pitchFamily="18" charset="-128"/>
              </a:rPr>
              <a:t>自ら</a:t>
            </a:r>
            <a:r>
              <a:rPr lang="ja-JP" altLang="ja-JP" sz="10000" dirty="0">
                <a:solidFill>
                  <a:srgbClr val="2108DA"/>
                </a:solidFill>
                <a:latin typeface="UD デジタル 教科書体 NP-B" panose="02020700000000000000" pitchFamily="18" charset="-128"/>
                <a:ea typeface="UD デジタル 教科書体 NP-B" panose="02020700000000000000" pitchFamily="18" charset="-128"/>
              </a:rPr>
              <a:t>考え行動し，たくましく生きる子どもの</a:t>
            </a:r>
            <a:r>
              <a:rPr lang="ja-JP" altLang="ja-JP" sz="10000" dirty="0" smtClean="0">
                <a:solidFill>
                  <a:srgbClr val="2108DA"/>
                </a:solidFill>
                <a:latin typeface="UD デジタル 教科書体 NP-B" panose="02020700000000000000" pitchFamily="18" charset="-128"/>
                <a:ea typeface="UD デジタル 教科書体 NP-B" panose="02020700000000000000" pitchFamily="18" charset="-128"/>
              </a:rPr>
              <a:t>育成</a:t>
            </a:r>
            <a:endParaRPr lang="ja-JP" altLang="ja-JP" sz="10000" dirty="0">
              <a:solidFill>
                <a:srgbClr val="2108DA"/>
              </a:solidFill>
              <a:latin typeface="UD デジタル 教科書体 NP-B" panose="02020700000000000000" pitchFamily="18" charset="-128"/>
              <a:ea typeface="UD デジタル 教科書体 NP-B" panose="02020700000000000000" pitchFamily="18" charset="-128"/>
            </a:endParaRPr>
          </a:p>
        </p:txBody>
      </p:sp>
    </p:spTree>
    <p:extLst>
      <p:ext uri="{BB962C8B-B14F-4D97-AF65-F5344CB8AC3E}">
        <p14:creationId xmlns:p14="http://schemas.microsoft.com/office/powerpoint/2010/main" val="22796113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txBox="1">
            <a:spLocks/>
          </p:cNvSpPr>
          <p:nvPr/>
        </p:nvSpPr>
        <p:spPr>
          <a:xfrm>
            <a:off x="768194" y="888275"/>
            <a:ext cx="11108248" cy="504456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0000" dirty="0" smtClean="0">
                <a:solidFill>
                  <a:srgbClr val="2108DA"/>
                </a:solidFill>
                <a:latin typeface="UD デジタル 教科書体 NP-B" panose="02020700000000000000" pitchFamily="18" charset="-128"/>
                <a:ea typeface="UD デジタル 教科書体 NP-B" panose="02020700000000000000" pitchFamily="18" charset="-128"/>
              </a:rPr>
              <a:t>～みんな仲よく　　</a:t>
            </a:r>
            <a:endParaRPr lang="en-US" altLang="ja-JP" sz="10000" dirty="0" smtClean="0">
              <a:solidFill>
                <a:srgbClr val="2108DA"/>
              </a:solidFill>
              <a:latin typeface="UD デジタル 教科書体 NP-B" panose="02020700000000000000" pitchFamily="18" charset="-128"/>
              <a:ea typeface="UD デジタル 教科書体 NP-B" panose="02020700000000000000" pitchFamily="18" charset="-128"/>
            </a:endParaRPr>
          </a:p>
          <a:p>
            <a:pPr algn="l"/>
            <a:r>
              <a:rPr lang="ja-JP" altLang="en-US" sz="10000" dirty="0" smtClean="0">
                <a:solidFill>
                  <a:srgbClr val="2108DA"/>
                </a:solidFill>
                <a:latin typeface="UD デジタル 教科書体 NP-B" panose="02020700000000000000" pitchFamily="18" charset="-128"/>
                <a:ea typeface="UD デジタル 教科書体 NP-B" panose="02020700000000000000" pitchFamily="18" charset="-128"/>
              </a:rPr>
              <a:t>　しっかりした</a:t>
            </a:r>
            <a:endParaRPr lang="en-US" altLang="ja-JP" sz="10000" dirty="0" smtClean="0">
              <a:solidFill>
                <a:srgbClr val="2108DA"/>
              </a:solidFill>
              <a:latin typeface="UD デジタル 教科書体 NP-B" panose="02020700000000000000" pitchFamily="18" charset="-128"/>
              <a:ea typeface="UD デジタル 教科書体 NP-B" panose="02020700000000000000" pitchFamily="18" charset="-128"/>
            </a:endParaRPr>
          </a:p>
          <a:p>
            <a:pPr algn="l"/>
            <a:r>
              <a:rPr lang="ja-JP" altLang="en-US" sz="10000" dirty="0" smtClean="0">
                <a:solidFill>
                  <a:srgbClr val="2108DA"/>
                </a:solidFill>
                <a:latin typeface="UD デジタル 教科書体 NP-B" panose="02020700000000000000" pitchFamily="18" charset="-128"/>
                <a:ea typeface="UD デジタル 教科書体 NP-B" panose="02020700000000000000" pitchFamily="18" charset="-128"/>
              </a:rPr>
              <a:t>　子どもの育成～</a:t>
            </a:r>
            <a:endParaRPr lang="ja-JP" altLang="ja-JP" sz="10000" dirty="0">
              <a:solidFill>
                <a:srgbClr val="2108DA"/>
              </a:solidFill>
              <a:latin typeface="UD デジタル 教科書体 NP-B" panose="02020700000000000000" pitchFamily="18" charset="-128"/>
              <a:ea typeface="UD デジタル 教科書体 NP-B" panose="02020700000000000000" pitchFamily="18" charset="-128"/>
            </a:endParaRPr>
          </a:p>
        </p:txBody>
      </p:sp>
    </p:spTree>
    <p:extLst>
      <p:ext uri="{BB962C8B-B14F-4D97-AF65-F5344CB8AC3E}">
        <p14:creationId xmlns:p14="http://schemas.microsoft.com/office/powerpoint/2010/main" val="267970059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984756" y="308989"/>
            <a:ext cx="9998802" cy="4276074"/>
          </a:xfrm>
        </p:spPr>
        <p:txBody>
          <a:bodyPr>
            <a:noAutofit/>
          </a:bodyPr>
          <a:lstStyle/>
          <a:p>
            <a:r>
              <a:rPr lang="ja-JP" altLang="ja-JP" sz="11600" dirty="0" smtClean="0">
                <a:latin typeface="UD デジタル 教科書体 NP-B" panose="02020700000000000000" pitchFamily="18" charset="-128"/>
                <a:ea typeface="UD デジタル 教科書体 NP-B" panose="02020700000000000000" pitchFamily="18" charset="-128"/>
              </a:rPr>
              <a:t>めざす児童像</a:t>
            </a:r>
            <a:endParaRPr kumimoji="1" lang="ja-JP" altLang="en-US" sz="11600" dirty="0">
              <a:latin typeface="UD デジタル 教科書体 NP-B" panose="02020700000000000000" pitchFamily="18" charset="-128"/>
              <a:ea typeface="UD デジタル 教科書体 NP-B" panose="02020700000000000000" pitchFamily="18" charset="-128"/>
            </a:endParaRPr>
          </a:p>
        </p:txBody>
      </p:sp>
    </p:spTree>
    <p:extLst>
      <p:ext uri="{BB962C8B-B14F-4D97-AF65-F5344CB8AC3E}">
        <p14:creationId xmlns:p14="http://schemas.microsoft.com/office/powerpoint/2010/main" val="39673035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a:spLocks noGrp="1"/>
          </p:cNvSpPr>
          <p:nvPr>
            <p:ph type="subTitle" idx="1"/>
          </p:nvPr>
        </p:nvSpPr>
        <p:spPr>
          <a:xfrm>
            <a:off x="1498243" y="3318703"/>
            <a:ext cx="9144000" cy="1446480"/>
          </a:xfrm>
        </p:spPr>
        <p:txBody>
          <a:bodyPr/>
          <a:lstStyle/>
          <a:p>
            <a:endParaRPr lang="ja-JP" altLang="en-US" sz="9600" dirty="0"/>
          </a:p>
          <a:p>
            <a:endParaRPr kumimoji="1" lang="ja-JP" altLang="en-US" dirty="0"/>
          </a:p>
        </p:txBody>
      </p:sp>
      <p:sp>
        <p:nvSpPr>
          <p:cNvPr id="4" name="タイトル 1"/>
          <p:cNvSpPr txBox="1">
            <a:spLocks/>
          </p:cNvSpPr>
          <p:nvPr/>
        </p:nvSpPr>
        <p:spPr>
          <a:xfrm>
            <a:off x="522514" y="1724297"/>
            <a:ext cx="11364685" cy="472875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2500" dirty="0" smtClean="0">
                <a:solidFill>
                  <a:srgbClr val="002060"/>
                </a:solidFill>
                <a:latin typeface="UD デジタル 教科書体 NP-B" panose="02020700000000000000" pitchFamily="18" charset="-128"/>
                <a:ea typeface="UD デジタル 教科書体 NP-B" panose="02020700000000000000" pitchFamily="18" charset="-128"/>
              </a:rPr>
              <a:t>１</a:t>
            </a:r>
            <a:endParaRPr lang="en-US" altLang="ja-JP" sz="12500" dirty="0" smtClean="0">
              <a:solidFill>
                <a:srgbClr val="002060"/>
              </a:solidFill>
              <a:latin typeface="UD デジタル 教科書体 NP-B" panose="02020700000000000000" pitchFamily="18" charset="-128"/>
              <a:ea typeface="UD デジタル 教科書体 NP-B" panose="02020700000000000000" pitchFamily="18" charset="-128"/>
            </a:endParaRPr>
          </a:p>
          <a:p>
            <a:pPr algn="l"/>
            <a:r>
              <a:rPr lang="ja-JP" altLang="ja-JP" sz="12500" dirty="0" smtClean="0">
                <a:solidFill>
                  <a:srgbClr val="002060"/>
                </a:solidFill>
                <a:latin typeface="UD デジタル 教科書体 NP-B" panose="02020700000000000000" pitchFamily="18" charset="-128"/>
                <a:ea typeface="UD デジタル 教科書体 NP-B" panose="02020700000000000000" pitchFamily="18" charset="-128"/>
              </a:rPr>
              <a:t>思いやりのある</a:t>
            </a:r>
            <a:r>
              <a:rPr lang="ja-JP" altLang="ja-JP" sz="12500" dirty="0">
                <a:solidFill>
                  <a:srgbClr val="002060"/>
                </a:solidFill>
                <a:latin typeface="UD デジタル 教科書体 NP-B" panose="02020700000000000000" pitchFamily="18" charset="-128"/>
                <a:ea typeface="UD デジタル 教科書体 NP-B" panose="02020700000000000000" pitchFamily="18" charset="-128"/>
              </a:rPr>
              <a:t>心</a:t>
            </a:r>
            <a:r>
              <a:rPr lang="ja-JP" altLang="ja-JP" sz="12500" dirty="0" smtClean="0">
                <a:solidFill>
                  <a:srgbClr val="002060"/>
                </a:solidFill>
                <a:latin typeface="UD デジタル 教科書体 NP-B" panose="02020700000000000000" pitchFamily="18" charset="-128"/>
                <a:ea typeface="UD デジタル 教科書体 NP-B" panose="02020700000000000000" pitchFamily="18" charset="-128"/>
              </a:rPr>
              <a:t>豊かな児童</a:t>
            </a:r>
            <a:endParaRPr lang="en-US" altLang="ja-JP" sz="12500" dirty="0" smtClean="0">
              <a:latin typeface="UD デジタル 教科書体 NP-B" panose="02020700000000000000" pitchFamily="18" charset="-128"/>
              <a:ea typeface="UD デジタル 教科書体 NP-B" panose="02020700000000000000" pitchFamily="18" charset="-128"/>
            </a:endParaRPr>
          </a:p>
          <a:p>
            <a:pPr algn="l"/>
            <a:r>
              <a:rPr lang="ja-JP" altLang="en-US" sz="6500" dirty="0" smtClean="0">
                <a:latin typeface="UD デジタル 教科書体 NP-B" panose="02020700000000000000" pitchFamily="18" charset="-128"/>
                <a:ea typeface="UD デジタル 教科書体 NP-B" panose="02020700000000000000" pitchFamily="18" charset="-128"/>
              </a:rPr>
              <a:t>（教育目標：心豊か）</a:t>
            </a:r>
            <a:endParaRPr lang="ja-JP" altLang="ja-JP" sz="6500" dirty="0">
              <a:latin typeface="UD デジタル 教科書体 NP-B" panose="02020700000000000000" pitchFamily="18" charset="-128"/>
              <a:ea typeface="UD デジタル 教科書体 NP-B" panose="02020700000000000000" pitchFamily="18" charset="-128"/>
            </a:endParaRPr>
          </a:p>
          <a:p>
            <a:endParaRPr lang="ja-JP" altLang="en-US" dirty="0"/>
          </a:p>
        </p:txBody>
      </p:sp>
    </p:spTree>
    <p:extLst>
      <p:ext uri="{BB962C8B-B14F-4D97-AF65-F5344CB8AC3E}">
        <p14:creationId xmlns:p14="http://schemas.microsoft.com/office/powerpoint/2010/main" val="31636731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a:spLocks noGrp="1"/>
          </p:cNvSpPr>
          <p:nvPr>
            <p:ph type="subTitle" idx="1"/>
          </p:nvPr>
        </p:nvSpPr>
        <p:spPr>
          <a:xfrm>
            <a:off x="1498243" y="3318703"/>
            <a:ext cx="9144000" cy="1446480"/>
          </a:xfrm>
        </p:spPr>
        <p:txBody>
          <a:bodyPr/>
          <a:lstStyle/>
          <a:p>
            <a:endParaRPr lang="ja-JP" altLang="en-US" sz="9600" dirty="0"/>
          </a:p>
          <a:p>
            <a:endParaRPr kumimoji="1" lang="ja-JP" altLang="en-US" dirty="0"/>
          </a:p>
        </p:txBody>
      </p:sp>
      <p:sp>
        <p:nvSpPr>
          <p:cNvPr id="4" name="タイトル 1"/>
          <p:cNvSpPr txBox="1">
            <a:spLocks/>
          </p:cNvSpPr>
          <p:nvPr/>
        </p:nvSpPr>
        <p:spPr>
          <a:xfrm>
            <a:off x="98738" y="1031965"/>
            <a:ext cx="12093262" cy="4908198"/>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ja-JP" sz="11500" dirty="0" smtClean="0">
                <a:solidFill>
                  <a:srgbClr val="002060"/>
                </a:solidFill>
                <a:latin typeface="UD デジタル 教科書体 NP-B" panose="02020700000000000000" pitchFamily="18" charset="-128"/>
                <a:ea typeface="UD デジタル 教科書体 NP-B" panose="02020700000000000000" pitchFamily="18" charset="-128"/>
              </a:rPr>
              <a:t>２</a:t>
            </a:r>
            <a:endParaRPr lang="en-US" altLang="ja-JP" sz="11500" dirty="0" smtClean="0">
              <a:solidFill>
                <a:srgbClr val="002060"/>
              </a:solidFill>
              <a:latin typeface="UD デジタル 教科書体 NP-B" panose="02020700000000000000" pitchFamily="18" charset="-128"/>
              <a:ea typeface="UD デジタル 教科書体 NP-B" panose="02020700000000000000" pitchFamily="18" charset="-128"/>
            </a:endParaRPr>
          </a:p>
          <a:p>
            <a:pPr algn="l"/>
            <a:r>
              <a:rPr lang="ja-JP" altLang="ja-JP" sz="11500" dirty="0" smtClean="0">
                <a:solidFill>
                  <a:srgbClr val="002060"/>
                </a:solidFill>
                <a:latin typeface="UD デジタル 教科書体 NP-B" panose="02020700000000000000" pitchFamily="18" charset="-128"/>
                <a:ea typeface="UD デジタル 教科書体 NP-B" panose="02020700000000000000" pitchFamily="18" charset="-128"/>
              </a:rPr>
              <a:t>主体的</a:t>
            </a:r>
            <a:r>
              <a:rPr lang="ja-JP" altLang="ja-JP" sz="11500" dirty="0">
                <a:solidFill>
                  <a:srgbClr val="002060"/>
                </a:solidFill>
                <a:latin typeface="UD デジタル 教科書体 NP-B" panose="02020700000000000000" pitchFamily="18" charset="-128"/>
                <a:ea typeface="UD デジタル 教科書体 NP-B" panose="02020700000000000000" pitchFamily="18" charset="-128"/>
              </a:rPr>
              <a:t>に考え</a:t>
            </a:r>
            <a:r>
              <a:rPr lang="ja-JP" altLang="ja-JP" sz="11500" dirty="0" smtClean="0">
                <a:solidFill>
                  <a:srgbClr val="002060"/>
                </a:solidFill>
                <a:latin typeface="UD デジタル 教科書体 NP-B" panose="02020700000000000000" pitchFamily="18" charset="-128"/>
                <a:ea typeface="UD デジタル 教科書体 NP-B" panose="02020700000000000000" pitchFamily="18" charset="-128"/>
              </a:rPr>
              <a:t>，</a:t>
            </a:r>
            <a:r>
              <a:rPr lang="ja-JP" altLang="en-US" sz="11500" dirty="0" smtClean="0">
                <a:solidFill>
                  <a:srgbClr val="002060"/>
                </a:solidFill>
                <a:latin typeface="UD デジタル 教科書体 NP-B" panose="02020700000000000000" pitchFamily="18" charset="-128"/>
                <a:ea typeface="UD デジタル 教科書体 NP-B" panose="02020700000000000000" pitchFamily="18" charset="-128"/>
              </a:rPr>
              <a:t>　</a:t>
            </a:r>
            <a:endParaRPr lang="en-US" altLang="ja-JP" sz="11500" dirty="0" smtClean="0">
              <a:solidFill>
                <a:srgbClr val="002060"/>
              </a:solidFill>
              <a:latin typeface="UD デジタル 教科書体 NP-B" panose="02020700000000000000" pitchFamily="18" charset="-128"/>
              <a:ea typeface="UD デジタル 教科書体 NP-B" panose="02020700000000000000" pitchFamily="18" charset="-128"/>
            </a:endParaRPr>
          </a:p>
          <a:p>
            <a:pPr algn="l"/>
            <a:r>
              <a:rPr lang="ja-JP" altLang="ja-JP" sz="11500" dirty="0" smtClean="0">
                <a:solidFill>
                  <a:srgbClr val="002060"/>
                </a:solidFill>
                <a:latin typeface="UD デジタル 教科書体 NP-B" panose="02020700000000000000" pitchFamily="18" charset="-128"/>
                <a:ea typeface="UD デジタル 教科書体 NP-B" panose="02020700000000000000" pitchFamily="18" charset="-128"/>
              </a:rPr>
              <a:t>行動できる児童</a:t>
            </a:r>
            <a:endParaRPr lang="en-US" altLang="ja-JP" sz="11500" dirty="0" smtClean="0">
              <a:solidFill>
                <a:srgbClr val="002060"/>
              </a:solidFill>
              <a:latin typeface="UD デジタル 教科書体 NP-B" panose="02020700000000000000" pitchFamily="18" charset="-128"/>
              <a:ea typeface="UD デジタル 教科書体 NP-B" panose="02020700000000000000" pitchFamily="18" charset="-128"/>
            </a:endParaRPr>
          </a:p>
          <a:p>
            <a:pPr algn="l"/>
            <a:r>
              <a:rPr lang="ja-JP" altLang="en-US" sz="4800" dirty="0" smtClean="0">
                <a:latin typeface="UD デジタル 教科書体 NP-B" panose="02020700000000000000" pitchFamily="18" charset="-128"/>
                <a:ea typeface="UD デジタル 教科書体 NP-B" panose="02020700000000000000" pitchFamily="18" charset="-128"/>
              </a:rPr>
              <a:t>（教育目標：自ら考え行動）</a:t>
            </a:r>
            <a:endParaRPr lang="ja-JP" altLang="en-US" sz="4800" dirty="0">
              <a:latin typeface="UD デジタル 教科書体 NP-B" panose="02020700000000000000" pitchFamily="18" charset="-128"/>
              <a:ea typeface="UD デジタル 教科書体 NP-B" panose="02020700000000000000" pitchFamily="18" charset="-128"/>
            </a:endParaRPr>
          </a:p>
        </p:txBody>
      </p:sp>
    </p:spTree>
    <p:extLst>
      <p:ext uri="{BB962C8B-B14F-4D97-AF65-F5344CB8AC3E}">
        <p14:creationId xmlns:p14="http://schemas.microsoft.com/office/powerpoint/2010/main" val="126639615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a:spLocks noGrp="1"/>
          </p:cNvSpPr>
          <p:nvPr>
            <p:ph type="subTitle" idx="1"/>
          </p:nvPr>
        </p:nvSpPr>
        <p:spPr>
          <a:xfrm>
            <a:off x="1498243" y="3318703"/>
            <a:ext cx="9144000" cy="1446480"/>
          </a:xfrm>
        </p:spPr>
        <p:txBody>
          <a:bodyPr/>
          <a:lstStyle/>
          <a:p>
            <a:endParaRPr lang="ja-JP" altLang="en-US" sz="9600" dirty="0"/>
          </a:p>
          <a:p>
            <a:endParaRPr kumimoji="1" lang="ja-JP" altLang="en-US" dirty="0"/>
          </a:p>
        </p:txBody>
      </p:sp>
      <p:sp>
        <p:nvSpPr>
          <p:cNvPr id="4" name="タイトル 1"/>
          <p:cNvSpPr txBox="1">
            <a:spLocks/>
          </p:cNvSpPr>
          <p:nvPr/>
        </p:nvSpPr>
        <p:spPr>
          <a:xfrm>
            <a:off x="103093" y="470647"/>
            <a:ext cx="12088907" cy="638735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ja-JP" sz="11500" dirty="0" smtClean="0">
                <a:solidFill>
                  <a:srgbClr val="002060"/>
                </a:solidFill>
                <a:latin typeface="UD デジタル 教科書体 NP-B" panose="02020700000000000000" pitchFamily="18" charset="-128"/>
                <a:ea typeface="UD デジタル 教科書体 NP-B" panose="02020700000000000000" pitchFamily="18" charset="-128"/>
              </a:rPr>
              <a:t>３</a:t>
            </a:r>
            <a:endParaRPr lang="en-US" altLang="ja-JP" sz="11500" dirty="0" smtClean="0">
              <a:solidFill>
                <a:srgbClr val="002060"/>
              </a:solidFill>
              <a:latin typeface="UD デジタル 教科書体 NP-B" panose="02020700000000000000" pitchFamily="18" charset="-128"/>
              <a:ea typeface="UD デジタル 教科書体 NP-B" panose="02020700000000000000" pitchFamily="18" charset="-128"/>
            </a:endParaRPr>
          </a:p>
          <a:p>
            <a:pPr algn="l"/>
            <a:r>
              <a:rPr lang="ja-JP" altLang="ja-JP" sz="11500" dirty="0" smtClean="0">
                <a:solidFill>
                  <a:srgbClr val="002060"/>
                </a:solidFill>
                <a:latin typeface="UD デジタル 教科書体 NP-B" panose="02020700000000000000" pitchFamily="18" charset="-128"/>
                <a:ea typeface="UD デジタル 教科書体 NP-B" panose="02020700000000000000" pitchFamily="18" charset="-128"/>
              </a:rPr>
              <a:t>目標</a:t>
            </a:r>
            <a:r>
              <a:rPr lang="ja-JP" altLang="ja-JP" sz="11500" dirty="0">
                <a:solidFill>
                  <a:srgbClr val="002060"/>
                </a:solidFill>
                <a:latin typeface="UD デジタル 教科書体 NP-B" panose="02020700000000000000" pitchFamily="18" charset="-128"/>
                <a:ea typeface="UD デジタル 教科書体 NP-B" panose="02020700000000000000" pitchFamily="18" charset="-128"/>
              </a:rPr>
              <a:t>に</a:t>
            </a:r>
            <a:r>
              <a:rPr lang="ja-JP" altLang="ja-JP" sz="11500" dirty="0" smtClean="0">
                <a:solidFill>
                  <a:srgbClr val="002060"/>
                </a:solidFill>
                <a:latin typeface="UD デジタル 教科書体 NP-B" panose="02020700000000000000" pitchFamily="18" charset="-128"/>
                <a:ea typeface="UD デジタル 教科書体 NP-B" panose="02020700000000000000" pitchFamily="18" charset="-128"/>
              </a:rPr>
              <a:t>向かって</a:t>
            </a:r>
            <a:endParaRPr lang="en-US" altLang="ja-JP" sz="11500" dirty="0" smtClean="0">
              <a:solidFill>
                <a:srgbClr val="002060"/>
              </a:solidFill>
              <a:latin typeface="UD デジタル 教科書体 NP-B" panose="02020700000000000000" pitchFamily="18" charset="-128"/>
              <a:ea typeface="UD デジタル 教科書体 NP-B" panose="02020700000000000000" pitchFamily="18" charset="-128"/>
            </a:endParaRPr>
          </a:p>
          <a:p>
            <a:pPr algn="l"/>
            <a:r>
              <a:rPr lang="ja-JP" altLang="ja-JP" sz="11500" dirty="0" smtClean="0">
                <a:solidFill>
                  <a:srgbClr val="002060"/>
                </a:solidFill>
                <a:latin typeface="UD デジタル 教科書体 NP-B" panose="02020700000000000000" pitchFamily="18" charset="-128"/>
                <a:ea typeface="UD デジタル 教科書体 NP-B" panose="02020700000000000000" pitchFamily="18" charset="-128"/>
              </a:rPr>
              <a:t>あきらめずに努力できる児童</a:t>
            </a:r>
            <a:endParaRPr lang="en-US" altLang="ja-JP" sz="11500" dirty="0" smtClean="0">
              <a:solidFill>
                <a:srgbClr val="002060"/>
              </a:solidFill>
              <a:latin typeface="UD デジタル 教科書体 NP-B" panose="02020700000000000000" pitchFamily="18" charset="-128"/>
              <a:ea typeface="UD デジタル 教科書体 NP-B" panose="02020700000000000000" pitchFamily="18" charset="-128"/>
            </a:endParaRPr>
          </a:p>
          <a:p>
            <a:pPr algn="l"/>
            <a:r>
              <a:rPr lang="ja-JP" altLang="en-US" sz="4000" dirty="0" smtClean="0">
                <a:latin typeface="UD デジタル 教科書体 NP-B" panose="02020700000000000000" pitchFamily="18" charset="-128"/>
                <a:ea typeface="UD デジタル 教科書体 NP-B" panose="02020700000000000000" pitchFamily="18" charset="-128"/>
              </a:rPr>
              <a:t>（教育目標：たくましく生きる）</a:t>
            </a:r>
            <a:endParaRPr lang="ja-JP" altLang="en-US" sz="4000" dirty="0">
              <a:latin typeface="UD デジタル 教科書体 NP-B" panose="02020700000000000000" pitchFamily="18" charset="-128"/>
              <a:ea typeface="UD デジタル 教科書体 NP-B" panose="02020700000000000000" pitchFamily="18" charset="-128"/>
            </a:endParaRPr>
          </a:p>
        </p:txBody>
      </p:sp>
    </p:spTree>
    <p:extLst>
      <p:ext uri="{BB962C8B-B14F-4D97-AF65-F5344CB8AC3E}">
        <p14:creationId xmlns:p14="http://schemas.microsoft.com/office/powerpoint/2010/main" val="37879264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003541" y="379560"/>
            <a:ext cx="9872146" cy="4179377"/>
          </a:xfrm>
        </p:spPr>
        <p:txBody>
          <a:bodyPr>
            <a:noAutofit/>
          </a:bodyPr>
          <a:lstStyle/>
          <a:p>
            <a:r>
              <a:rPr lang="ja-JP" altLang="en-US" sz="11600" dirty="0" smtClean="0">
                <a:latin typeface="UD デジタル 教科書体 NP-B" panose="02020700000000000000" pitchFamily="18" charset="-128"/>
                <a:ea typeface="UD デジタル 教科書体 NP-B" panose="02020700000000000000" pitchFamily="18" charset="-128"/>
              </a:rPr>
              <a:t>めざす学校像</a:t>
            </a:r>
            <a:endParaRPr kumimoji="1" lang="ja-JP" altLang="en-US" sz="11600" dirty="0">
              <a:latin typeface="UD デジタル 教科書体 NP-B" panose="02020700000000000000" pitchFamily="18" charset="-128"/>
              <a:ea typeface="UD デジタル 教科書体 NP-B" panose="02020700000000000000" pitchFamily="18" charset="-128"/>
            </a:endParaRPr>
          </a:p>
        </p:txBody>
      </p:sp>
      <p:sp>
        <p:nvSpPr>
          <p:cNvPr id="3" name="サブタイトル 2"/>
          <p:cNvSpPr>
            <a:spLocks noGrp="1"/>
          </p:cNvSpPr>
          <p:nvPr>
            <p:ph type="subTitle" idx="1"/>
          </p:nvPr>
        </p:nvSpPr>
        <p:spPr>
          <a:xfrm>
            <a:off x="1498243" y="3318703"/>
            <a:ext cx="9144000" cy="1446480"/>
          </a:xfrm>
        </p:spPr>
        <p:txBody>
          <a:bodyPr/>
          <a:lstStyle/>
          <a:p>
            <a:endParaRPr lang="ja-JP" altLang="en-US" sz="9600" dirty="0"/>
          </a:p>
          <a:p>
            <a:endParaRPr kumimoji="1" lang="ja-JP" altLang="en-US" dirty="0"/>
          </a:p>
        </p:txBody>
      </p:sp>
    </p:spTree>
    <p:extLst>
      <p:ext uri="{BB962C8B-B14F-4D97-AF65-F5344CB8AC3E}">
        <p14:creationId xmlns:p14="http://schemas.microsoft.com/office/powerpoint/2010/main" val="237198496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a:spLocks noGrp="1"/>
          </p:cNvSpPr>
          <p:nvPr>
            <p:ph type="subTitle" idx="1"/>
          </p:nvPr>
        </p:nvSpPr>
        <p:spPr>
          <a:xfrm>
            <a:off x="1498243" y="3318703"/>
            <a:ext cx="9144000" cy="1446480"/>
          </a:xfrm>
        </p:spPr>
        <p:txBody>
          <a:bodyPr/>
          <a:lstStyle/>
          <a:p>
            <a:endParaRPr lang="ja-JP" altLang="en-US" sz="9600" dirty="0"/>
          </a:p>
          <a:p>
            <a:endParaRPr kumimoji="1" lang="ja-JP" altLang="en-US" dirty="0"/>
          </a:p>
        </p:txBody>
      </p:sp>
      <p:sp>
        <p:nvSpPr>
          <p:cNvPr id="4" name="タイトル 1"/>
          <p:cNvSpPr txBox="1">
            <a:spLocks/>
          </p:cNvSpPr>
          <p:nvPr/>
        </p:nvSpPr>
        <p:spPr>
          <a:xfrm>
            <a:off x="970025" y="378824"/>
            <a:ext cx="10342410" cy="530499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3300" dirty="0" smtClean="0">
                <a:solidFill>
                  <a:srgbClr val="002060"/>
                </a:solidFill>
                <a:latin typeface="UD デジタル 教科書体 NP-B" panose="02020700000000000000" pitchFamily="18" charset="-128"/>
                <a:ea typeface="UD デジタル 教科書体 NP-B" panose="02020700000000000000" pitchFamily="18" charset="-128"/>
              </a:rPr>
              <a:t>１</a:t>
            </a:r>
            <a:endParaRPr lang="en-US" altLang="ja-JP" sz="13300" dirty="0" smtClean="0">
              <a:solidFill>
                <a:srgbClr val="002060"/>
              </a:solidFill>
              <a:latin typeface="UD デジタル 教科書体 NP-B" panose="02020700000000000000" pitchFamily="18" charset="-128"/>
              <a:ea typeface="UD デジタル 教科書体 NP-B" panose="02020700000000000000" pitchFamily="18" charset="-128"/>
            </a:endParaRPr>
          </a:p>
          <a:p>
            <a:pPr algn="l"/>
            <a:r>
              <a:rPr lang="ja-JP" altLang="en-US" sz="13300" dirty="0" smtClean="0">
                <a:solidFill>
                  <a:srgbClr val="002060"/>
                </a:solidFill>
                <a:latin typeface="UD デジタル 教科書体 NP-B" panose="02020700000000000000" pitchFamily="18" charset="-128"/>
                <a:ea typeface="UD デジタル 教科書体 NP-B" panose="02020700000000000000" pitchFamily="18" charset="-128"/>
              </a:rPr>
              <a:t>笑顔あふれる学校</a:t>
            </a:r>
          </a:p>
        </p:txBody>
      </p:sp>
    </p:spTree>
    <p:extLst>
      <p:ext uri="{BB962C8B-B14F-4D97-AF65-F5344CB8AC3E}">
        <p14:creationId xmlns:p14="http://schemas.microsoft.com/office/powerpoint/2010/main" val="39856612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a:spLocks noGrp="1"/>
          </p:cNvSpPr>
          <p:nvPr>
            <p:ph type="subTitle" idx="1"/>
          </p:nvPr>
        </p:nvSpPr>
        <p:spPr>
          <a:xfrm>
            <a:off x="1498243" y="3318703"/>
            <a:ext cx="9144000" cy="1446480"/>
          </a:xfrm>
        </p:spPr>
        <p:txBody>
          <a:bodyPr/>
          <a:lstStyle/>
          <a:p>
            <a:endParaRPr lang="ja-JP" altLang="en-US" sz="9600" dirty="0"/>
          </a:p>
          <a:p>
            <a:endParaRPr kumimoji="1" lang="ja-JP" altLang="en-US" dirty="0"/>
          </a:p>
        </p:txBody>
      </p:sp>
      <p:sp>
        <p:nvSpPr>
          <p:cNvPr id="4" name="タイトル 1"/>
          <p:cNvSpPr txBox="1">
            <a:spLocks/>
          </p:cNvSpPr>
          <p:nvPr/>
        </p:nvSpPr>
        <p:spPr>
          <a:xfrm>
            <a:off x="1152904" y="248194"/>
            <a:ext cx="10303221" cy="634854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1700" dirty="0" smtClean="0">
                <a:solidFill>
                  <a:srgbClr val="002060"/>
                </a:solidFill>
                <a:latin typeface="UD デジタル 教科書体 NP-B" panose="02020700000000000000" pitchFamily="18" charset="-128"/>
                <a:ea typeface="UD デジタル 教科書体 NP-B" panose="02020700000000000000" pitchFamily="18" charset="-128"/>
              </a:rPr>
              <a:t>２</a:t>
            </a:r>
            <a:endParaRPr lang="en-US" altLang="ja-JP" sz="11700" dirty="0" smtClean="0">
              <a:solidFill>
                <a:srgbClr val="002060"/>
              </a:solidFill>
              <a:latin typeface="UD デジタル 教科書体 NP-B" panose="02020700000000000000" pitchFamily="18" charset="-128"/>
              <a:ea typeface="UD デジタル 教科書体 NP-B" panose="02020700000000000000" pitchFamily="18" charset="-128"/>
            </a:endParaRPr>
          </a:p>
          <a:p>
            <a:pPr algn="l"/>
            <a:r>
              <a:rPr lang="ja-JP" altLang="en-US" sz="11700" dirty="0" smtClean="0">
                <a:solidFill>
                  <a:srgbClr val="002060"/>
                </a:solidFill>
                <a:latin typeface="UD デジタル 教科書体 NP-B" panose="02020700000000000000" pitchFamily="18" charset="-128"/>
                <a:ea typeface="UD デジタル 教科書体 NP-B" panose="02020700000000000000" pitchFamily="18" charset="-128"/>
              </a:rPr>
              <a:t>子どもたち</a:t>
            </a:r>
            <a:endParaRPr lang="en-US" altLang="ja-JP" sz="11700" dirty="0" smtClean="0">
              <a:solidFill>
                <a:srgbClr val="002060"/>
              </a:solidFill>
              <a:latin typeface="UD デジタル 教科書体 NP-B" panose="02020700000000000000" pitchFamily="18" charset="-128"/>
              <a:ea typeface="UD デジタル 教科書体 NP-B" panose="02020700000000000000" pitchFamily="18" charset="-128"/>
            </a:endParaRPr>
          </a:p>
          <a:p>
            <a:pPr algn="l"/>
            <a:r>
              <a:rPr lang="ja-JP" altLang="en-US" sz="11700" dirty="0" smtClean="0">
                <a:solidFill>
                  <a:srgbClr val="002060"/>
                </a:solidFill>
                <a:latin typeface="UD デジタル 教科書体 NP-B" panose="02020700000000000000" pitchFamily="18" charset="-128"/>
                <a:ea typeface="UD デジタル 教科書体 NP-B" panose="02020700000000000000" pitchFamily="18" charset="-128"/>
              </a:rPr>
              <a:t>一人ひとりが</a:t>
            </a:r>
            <a:r>
              <a:rPr lang="ja-JP" altLang="en-US" sz="11700" dirty="0">
                <a:solidFill>
                  <a:srgbClr val="002060"/>
                </a:solidFill>
                <a:latin typeface="UD デジタル 教科書体 NP-B" panose="02020700000000000000" pitchFamily="18" charset="-128"/>
                <a:ea typeface="UD デジタル 教科書体 NP-B" panose="02020700000000000000" pitchFamily="18" charset="-128"/>
              </a:rPr>
              <a:t>輝く</a:t>
            </a:r>
            <a:r>
              <a:rPr lang="ja-JP" altLang="en-US" sz="11700" dirty="0" smtClean="0">
                <a:solidFill>
                  <a:srgbClr val="002060"/>
                </a:solidFill>
                <a:latin typeface="UD デジタル 教科書体 NP-B" panose="02020700000000000000" pitchFamily="18" charset="-128"/>
                <a:ea typeface="UD デジタル 教科書体 NP-B" panose="02020700000000000000" pitchFamily="18" charset="-128"/>
              </a:rPr>
              <a:t>学校</a:t>
            </a:r>
          </a:p>
        </p:txBody>
      </p:sp>
    </p:spTree>
    <p:extLst>
      <p:ext uri="{BB962C8B-B14F-4D97-AF65-F5344CB8AC3E}">
        <p14:creationId xmlns:p14="http://schemas.microsoft.com/office/powerpoint/2010/main" val="26904616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7200" dirty="0" smtClean="0">
                <a:latin typeface="UD デジタル 教科書体 NP-B" panose="02020700000000000000" pitchFamily="18" charset="-128"/>
                <a:ea typeface="UD デジタル 教科書体 NP-B" panose="02020700000000000000" pitchFamily="18" charset="-128"/>
              </a:rPr>
              <a:t>学校運営協議会とは</a:t>
            </a:r>
            <a:endParaRPr kumimoji="1" lang="ja-JP" altLang="en-US" sz="7200" dirty="0">
              <a:latin typeface="UD デジタル 教科書体 NP-B" panose="02020700000000000000" pitchFamily="18" charset="-128"/>
              <a:ea typeface="UD デジタル 教科書体 NP-B" panose="02020700000000000000" pitchFamily="18" charset="-128"/>
            </a:endParaRPr>
          </a:p>
        </p:txBody>
      </p:sp>
      <p:sp>
        <p:nvSpPr>
          <p:cNvPr id="3" name="コンテンツ プレースホルダー 2"/>
          <p:cNvSpPr>
            <a:spLocks noGrp="1"/>
          </p:cNvSpPr>
          <p:nvPr>
            <p:ph idx="1"/>
          </p:nvPr>
        </p:nvSpPr>
        <p:spPr>
          <a:xfrm>
            <a:off x="838200" y="1554480"/>
            <a:ext cx="10515600" cy="5094514"/>
          </a:xfrm>
        </p:spPr>
        <p:txBody>
          <a:bodyPr>
            <a:normAutofit fontScale="92500"/>
          </a:bodyPr>
          <a:lstStyle/>
          <a:p>
            <a:pPr fontAlgn="base"/>
            <a:r>
              <a:rPr lang="ja-JP" altLang="en-US" sz="4000" dirty="0">
                <a:latin typeface="UD デジタル 教科書体 NP-B" panose="02020700000000000000" pitchFamily="18" charset="-128"/>
                <a:ea typeface="UD デジタル 教科書体 NP-B" panose="02020700000000000000" pitchFamily="18" charset="-128"/>
              </a:rPr>
              <a:t>コミュニティ・スクール（学校運営協議会制度）は、学校と地域住民等が力を合わせて学校の運営に取り組むことが可能となる</a:t>
            </a:r>
            <a:r>
              <a:rPr lang="ja-JP" altLang="en-US" sz="4000" u="sng" dirty="0">
                <a:latin typeface="UD デジタル 教科書体 NP-B" panose="02020700000000000000" pitchFamily="18" charset="-128"/>
                <a:ea typeface="UD デジタル 教科書体 NP-B" panose="02020700000000000000" pitchFamily="18" charset="-128"/>
              </a:rPr>
              <a:t>「地域とともにある学校」</a:t>
            </a:r>
            <a:r>
              <a:rPr lang="ja-JP" altLang="en-US" sz="4000" dirty="0">
                <a:latin typeface="UD デジタル 教科書体 NP-B" panose="02020700000000000000" pitchFamily="18" charset="-128"/>
                <a:ea typeface="UD デジタル 教科書体 NP-B" panose="02020700000000000000" pitchFamily="18" charset="-128"/>
              </a:rPr>
              <a:t>への転換を図るための有効な仕組みです</a:t>
            </a:r>
            <a:r>
              <a:rPr lang="ja-JP" altLang="en-US" sz="4000" dirty="0" smtClean="0">
                <a:latin typeface="UD デジタル 教科書体 NP-B" panose="02020700000000000000" pitchFamily="18" charset="-128"/>
                <a:ea typeface="UD デジタル 教科書体 NP-B" panose="02020700000000000000" pitchFamily="18" charset="-128"/>
              </a:rPr>
              <a:t>。</a:t>
            </a:r>
            <a:endParaRPr lang="en-US" altLang="ja-JP" sz="4000" dirty="0" smtClean="0">
              <a:latin typeface="UD デジタル 教科書体 NP-B" panose="02020700000000000000" pitchFamily="18" charset="-128"/>
              <a:ea typeface="UD デジタル 教科書体 NP-B" panose="02020700000000000000" pitchFamily="18" charset="-128"/>
            </a:endParaRPr>
          </a:p>
          <a:p>
            <a:pPr fontAlgn="base"/>
            <a:endParaRPr lang="en-US" altLang="ja-JP" sz="4000" dirty="0" smtClean="0">
              <a:latin typeface="UD デジタル 教科書体 NP-B" panose="02020700000000000000" pitchFamily="18" charset="-128"/>
              <a:ea typeface="UD デジタル 教科書体 NP-B" panose="02020700000000000000" pitchFamily="18" charset="-128"/>
            </a:endParaRPr>
          </a:p>
          <a:p>
            <a:pPr fontAlgn="base"/>
            <a:r>
              <a:rPr lang="ja-JP" altLang="en-US" sz="4000" dirty="0" smtClean="0">
                <a:latin typeface="UD デジタル 教科書体 NP-B" panose="02020700000000000000" pitchFamily="18" charset="-128"/>
                <a:ea typeface="UD デジタル 教科書体 NP-B" panose="02020700000000000000" pitchFamily="18" charset="-128"/>
              </a:rPr>
              <a:t>コミュニティ</a:t>
            </a:r>
            <a:r>
              <a:rPr lang="ja-JP" altLang="en-US" sz="4000" dirty="0">
                <a:latin typeface="UD デジタル 教科書体 NP-B" panose="02020700000000000000" pitchFamily="18" charset="-128"/>
                <a:ea typeface="UD デジタル 教科書体 NP-B" panose="02020700000000000000" pitchFamily="18" charset="-128"/>
              </a:rPr>
              <a:t>・スクールでは、学校運営に地域の声を積極的に生かし、</a:t>
            </a:r>
            <a:r>
              <a:rPr lang="ja-JP" altLang="en-US" sz="4000" u="sng" dirty="0">
                <a:latin typeface="UD デジタル 教科書体 NP-B" panose="02020700000000000000" pitchFamily="18" charset="-128"/>
                <a:ea typeface="UD デジタル 教科書体 NP-B" panose="02020700000000000000" pitchFamily="18" charset="-128"/>
              </a:rPr>
              <a:t>地域と一体となって特色ある学校づくりを進めていく</a:t>
            </a:r>
            <a:r>
              <a:rPr lang="ja-JP" altLang="en-US" sz="4000" dirty="0">
                <a:latin typeface="UD デジタル 教科書体 NP-B" panose="02020700000000000000" pitchFamily="18" charset="-128"/>
                <a:ea typeface="UD デジタル 教科書体 NP-B" panose="02020700000000000000" pitchFamily="18" charset="-128"/>
              </a:rPr>
              <a:t>ことができます。</a:t>
            </a:r>
          </a:p>
          <a:p>
            <a:endParaRPr kumimoji="1" lang="ja-JP" altLang="en-US" dirty="0"/>
          </a:p>
        </p:txBody>
      </p:sp>
    </p:spTree>
    <p:extLst>
      <p:ext uri="{BB962C8B-B14F-4D97-AF65-F5344CB8AC3E}">
        <p14:creationId xmlns:p14="http://schemas.microsoft.com/office/powerpoint/2010/main" val="26675457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a:spLocks noGrp="1"/>
          </p:cNvSpPr>
          <p:nvPr>
            <p:ph type="subTitle" idx="1"/>
          </p:nvPr>
        </p:nvSpPr>
        <p:spPr>
          <a:xfrm>
            <a:off x="1498243" y="3318703"/>
            <a:ext cx="9144000" cy="1446480"/>
          </a:xfrm>
        </p:spPr>
        <p:txBody>
          <a:bodyPr/>
          <a:lstStyle/>
          <a:p>
            <a:endParaRPr lang="ja-JP" altLang="en-US" sz="9600" dirty="0"/>
          </a:p>
          <a:p>
            <a:endParaRPr kumimoji="1" lang="ja-JP" altLang="en-US" dirty="0"/>
          </a:p>
        </p:txBody>
      </p:sp>
      <p:sp>
        <p:nvSpPr>
          <p:cNvPr id="4" name="タイトル 1"/>
          <p:cNvSpPr txBox="1">
            <a:spLocks/>
          </p:cNvSpPr>
          <p:nvPr/>
        </p:nvSpPr>
        <p:spPr>
          <a:xfrm>
            <a:off x="0" y="1240972"/>
            <a:ext cx="12043954" cy="381435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3300" dirty="0" smtClean="0">
                <a:solidFill>
                  <a:srgbClr val="002060"/>
                </a:solidFill>
                <a:latin typeface="UD デジタル 教科書体 NP-B" panose="02020700000000000000" pitchFamily="18" charset="-128"/>
                <a:ea typeface="UD デジタル 教科書体 NP-B" panose="02020700000000000000" pitchFamily="18" charset="-128"/>
              </a:rPr>
              <a:t>３</a:t>
            </a:r>
            <a:endParaRPr lang="en-US" altLang="ja-JP" sz="13300" dirty="0" smtClean="0">
              <a:solidFill>
                <a:srgbClr val="002060"/>
              </a:solidFill>
              <a:latin typeface="UD デジタル 教科書体 NP-B" panose="02020700000000000000" pitchFamily="18" charset="-128"/>
              <a:ea typeface="UD デジタル 教科書体 NP-B" panose="02020700000000000000" pitchFamily="18" charset="-128"/>
            </a:endParaRPr>
          </a:p>
          <a:p>
            <a:pPr algn="l"/>
            <a:r>
              <a:rPr lang="ja-JP" altLang="en-US" sz="13300" dirty="0" smtClean="0">
                <a:solidFill>
                  <a:srgbClr val="002060"/>
                </a:solidFill>
                <a:latin typeface="UD デジタル 教科書体 NP-B" panose="02020700000000000000" pitchFamily="18" charset="-128"/>
                <a:ea typeface="UD デジタル 教科書体 NP-B" panose="02020700000000000000" pitchFamily="18" charset="-128"/>
              </a:rPr>
              <a:t>信頼される学校</a:t>
            </a:r>
          </a:p>
        </p:txBody>
      </p:sp>
    </p:spTree>
    <p:extLst>
      <p:ext uri="{BB962C8B-B14F-4D97-AF65-F5344CB8AC3E}">
        <p14:creationId xmlns:p14="http://schemas.microsoft.com/office/powerpoint/2010/main" val="32929179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92952" y="587828"/>
            <a:ext cx="9780706" cy="5185954"/>
          </a:xfrm>
        </p:spPr>
        <p:txBody>
          <a:bodyPr>
            <a:noAutofit/>
          </a:bodyPr>
          <a:lstStyle/>
          <a:p>
            <a:r>
              <a:rPr lang="ja-JP" altLang="en-US" sz="15000" dirty="0" smtClean="0">
                <a:latin typeface="UD デジタル 教科書体 NP-B" panose="02020700000000000000" pitchFamily="18" charset="-128"/>
                <a:ea typeface="UD デジタル 教科書体 NP-B" panose="02020700000000000000" pitchFamily="18" charset="-128"/>
              </a:rPr>
              <a:t>めざす　</a:t>
            </a:r>
            <a:r>
              <a:rPr lang="en-US" altLang="ja-JP" sz="15000" dirty="0" smtClean="0">
                <a:latin typeface="UD デジタル 教科書体 NP-B" panose="02020700000000000000" pitchFamily="18" charset="-128"/>
                <a:ea typeface="UD デジタル 教科書体 NP-B" panose="02020700000000000000" pitchFamily="18" charset="-128"/>
              </a:rPr>
              <a:t/>
            </a:r>
            <a:br>
              <a:rPr lang="en-US" altLang="ja-JP" sz="15000" dirty="0" smtClean="0">
                <a:latin typeface="UD デジタル 教科書体 NP-B" panose="02020700000000000000" pitchFamily="18" charset="-128"/>
                <a:ea typeface="UD デジタル 教科書体 NP-B" panose="02020700000000000000" pitchFamily="18" charset="-128"/>
              </a:rPr>
            </a:br>
            <a:r>
              <a:rPr lang="ja-JP" altLang="en-US" sz="15000" dirty="0" smtClean="0">
                <a:latin typeface="UD デジタル 教科書体 NP-B" panose="02020700000000000000" pitchFamily="18" charset="-128"/>
                <a:ea typeface="UD デジタル 教科書体 NP-B" panose="02020700000000000000" pitchFamily="18" charset="-128"/>
              </a:rPr>
              <a:t>教職員像</a:t>
            </a:r>
            <a:endParaRPr kumimoji="1" lang="ja-JP" altLang="en-US" sz="15000" dirty="0">
              <a:latin typeface="UD デジタル 教科書体 NP-B" panose="02020700000000000000" pitchFamily="18" charset="-128"/>
              <a:ea typeface="UD デジタル 教科書体 NP-B" panose="02020700000000000000" pitchFamily="18" charset="-128"/>
            </a:endParaRPr>
          </a:p>
        </p:txBody>
      </p:sp>
      <p:sp>
        <p:nvSpPr>
          <p:cNvPr id="3" name="サブタイトル 2"/>
          <p:cNvSpPr>
            <a:spLocks noGrp="1"/>
          </p:cNvSpPr>
          <p:nvPr>
            <p:ph type="subTitle" idx="1"/>
          </p:nvPr>
        </p:nvSpPr>
        <p:spPr>
          <a:xfrm>
            <a:off x="1628871" y="4742555"/>
            <a:ext cx="9144000" cy="1446480"/>
          </a:xfrm>
        </p:spPr>
        <p:txBody>
          <a:bodyPr/>
          <a:lstStyle/>
          <a:p>
            <a:endParaRPr lang="ja-JP" altLang="en-US" sz="9600" dirty="0"/>
          </a:p>
          <a:p>
            <a:endParaRPr kumimoji="1" lang="ja-JP" altLang="en-US" dirty="0"/>
          </a:p>
        </p:txBody>
      </p:sp>
    </p:spTree>
    <p:extLst>
      <p:ext uri="{BB962C8B-B14F-4D97-AF65-F5344CB8AC3E}">
        <p14:creationId xmlns:p14="http://schemas.microsoft.com/office/powerpoint/2010/main" val="244869730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a:spLocks noGrp="1"/>
          </p:cNvSpPr>
          <p:nvPr>
            <p:ph type="subTitle" idx="1"/>
          </p:nvPr>
        </p:nvSpPr>
        <p:spPr>
          <a:xfrm>
            <a:off x="1498243" y="3318703"/>
            <a:ext cx="9144000" cy="1446480"/>
          </a:xfrm>
        </p:spPr>
        <p:txBody>
          <a:bodyPr/>
          <a:lstStyle/>
          <a:p>
            <a:endParaRPr lang="ja-JP" altLang="en-US" sz="9600" dirty="0"/>
          </a:p>
          <a:p>
            <a:endParaRPr kumimoji="1" lang="ja-JP" altLang="en-US" dirty="0"/>
          </a:p>
        </p:txBody>
      </p:sp>
      <p:sp>
        <p:nvSpPr>
          <p:cNvPr id="4" name="タイトル 1"/>
          <p:cNvSpPr txBox="1">
            <a:spLocks/>
          </p:cNvSpPr>
          <p:nvPr/>
        </p:nvSpPr>
        <p:spPr>
          <a:xfrm>
            <a:off x="139706" y="536313"/>
            <a:ext cx="11861074" cy="587828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1700" dirty="0" smtClean="0">
                <a:solidFill>
                  <a:srgbClr val="002060"/>
                </a:solidFill>
                <a:latin typeface="UD デジタル 教科書体 NP-B" panose="02020700000000000000" pitchFamily="18" charset="-128"/>
                <a:ea typeface="UD デジタル 教科書体 NP-B" panose="02020700000000000000" pitchFamily="18" charset="-128"/>
              </a:rPr>
              <a:t>１</a:t>
            </a:r>
            <a:endParaRPr lang="en-US" altLang="ja-JP" sz="11700" dirty="0" smtClean="0">
              <a:solidFill>
                <a:srgbClr val="002060"/>
              </a:solidFill>
              <a:latin typeface="UD デジタル 教科書体 NP-B" panose="02020700000000000000" pitchFamily="18" charset="-128"/>
              <a:ea typeface="UD デジタル 教科書体 NP-B" panose="02020700000000000000" pitchFamily="18" charset="-128"/>
            </a:endParaRPr>
          </a:p>
          <a:p>
            <a:pPr algn="l"/>
            <a:r>
              <a:rPr lang="ja-JP" altLang="en-US" sz="11700" dirty="0" smtClean="0">
                <a:solidFill>
                  <a:srgbClr val="002060"/>
                </a:solidFill>
                <a:latin typeface="UD デジタル 教科書体 NP-B" panose="02020700000000000000" pitchFamily="18" charset="-128"/>
                <a:ea typeface="UD デジタル 教科書体 NP-B" panose="02020700000000000000" pitchFamily="18" charset="-128"/>
              </a:rPr>
              <a:t>子どもひとりひとり</a:t>
            </a:r>
            <a:r>
              <a:rPr lang="ja-JP" altLang="en-US" sz="11700" dirty="0">
                <a:solidFill>
                  <a:srgbClr val="002060"/>
                </a:solidFill>
                <a:latin typeface="UD デジタル 教科書体 NP-B" panose="02020700000000000000" pitchFamily="18" charset="-128"/>
                <a:ea typeface="UD デジタル 教科書体 NP-B" panose="02020700000000000000" pitchFamily="18" charset="-128"/>
              </a:rPr>
              <a:t>を</a:t>
            </a:r>
            <a:r>
              <a:rPr lang="ja-JP" altLang="en-US" sz="11700" dirty="0" smtClean="0">
                <a:solidFill>
                  <a:srgbClr val="002060"/>
                </a:solidFill>
                <a:latin typeface="UD デジタル 教科書体 NP-B" panose="02020700000000000000" pitchFamily="18" charset="-128"/>
                <a:ea typeface="UD デジタル 教科書体 NP-B" panose="02020700000000000000" pitchFamily="18" charset="-128"/>
              </a:rPr>
              <a:t>大切にする教職員</a:t>
            </a:r>
          </a:p>
        </p:txBody>
      </p:sp>
    </p:spTree>
    <p:extLst>
      <p:ext uri="{BB962C8B-B14F-4D97-AF65-F5344CB8AC3E}">
        <p14:creationId xmlns:p14="http://schemas.microsoft.com/office/powerpoint/2010/main" val="196656525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a:spLocks noGrp="1"/>
          </p:cNvSpPr>
          <p:nvPr>
            <p:ph type="subTitle" idx="1"/>
          </p:nvPr>
        </p:nvSpPr>
        <p:spPr>
          <a:xfrm>
            <a:off x="1498243" y="3318703"/>
            <a:ext cx="9144000" cy="1446480"/>
          </a:xfrm>
        </p:spPr>
        <p:txBody>
          <a:bodyPr/>
          <a:lstStyle/>
          <a:p>
            <a:endParaRPr lang="ja-JP" altLang="en-US" sz="9600" dirty="0"/>
          </a:p>
          <a:p>
            <a:endParaRPr kumimoji="1" lang="ja-JP" altLang="en-US" dirty="0"/>
          </a:p>
        </p:txBody>
      </p:sp>
      <p:sp>
        <p:nvSpPr>
          <p:cNvPr id="4" name="タイトル 1"/>
          <p:cNvSpPr txBox="1">
            <a:spLocks/>
          </p:cNvSpPr>
          <p:nvPr/>
        </p:nvSpPr>
        <p:spPr>
          <a:xfrm>
            <a:off x="0" y="692331"/>
            <a:ext cx="12192000" cy="44200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1700" dirty="0" smtClean="0">
                <a:solidFill>
                  <a:srgbClr val="002060"/>
                </a:solidFill>
                <a:latin typeface="UD デジタル 教科書体 NP-B" panose="02020700000000000000" pitchFamily="18" charset="-128"/>
                <a:ea typeface="UD デジタル 教科書体 NP-B" panose="02020700000000000000" pitchFamily="18" charset="-128"/>
              </a:rPr>
              <a:t>２</a:t>
            </a:r>
            <a:endParaRPr lang="en-US" altLang="ja-JP" sz="11700" dirty="0" smtClean="0">
              <a:solidFill>
                <a:srgbClr val="002060"/>
              </a:solidFill>
              <a:latin typeface="UD デジタル 教科書体 NP-B" panose="02020700000000000000" pitchFamily="18" charset="-128"/>
              <a:ea typeface="UD デジタル 教科書体 NP-B" panose="02020700000000000000" pitchFamily="18" charset="-128"/>
            </a:endParaRPr>
          </a:p>
          <a:p>
            <a:pPr algn="l"/>
            <a:r>
              <a:rPr lang="ja-JP" altLang="en-US" sz="11700" dirty="0" smtClean="0">
                <a:solidFill>
                  <a:srgbClr val="002060"/>
                </a:solidFill>
                <a:latin typeface="UD デジタル 教科書体 NP-B" panose="02020700000000000000" pitchFamily="18" charset="-128"/>
                <a:ea typeface="UD デジタル 教科書体 NP-B" panose="02020700000000000000" pitchFamily="18" charset="-128"/>
              </a:rPr>
              <a:t>謙虚</a:t>
            </a:r>
            <a:r>
              <a:rPr lang="ja-JP" altLang="en-US" sz="11700" dirty="0">
                <a:solidFill>
                  <a:srgbClr val="002060"/>
                </a:solidFill>
                <a:latin typeface="UD デジタル 教科書体 NP-B" panose="02020700000000000000" pitchFamily="18" charset="-128"/>
                <a:ea typeface="UD デジタル 教科書体 NP-B" panose="02020700000000000000" pitchFamily="18" charset="-128"/>
              </a:rPr>
              <a:t>に</a:t>
            </a:r>
            <a:r>
              <a:rPr lang="ja-JP" altLang="en-US" sz="11700" dirty="0" smtClean="0">
                <a:solidFill>
                  <a:srgbClr val="002060"/>
                </a:solidFill>
                <a:latin typeface="UD デジタル 教科書体 NP-B" panose="02020700000000000000" pitchFamily="18" charset="-128"/>
                <a:ea typeface="UD デジタル 教科書体 NP-B" panose="02020700000000000000" pitchFamily="18" charset="-128"/>
              </a:rPr>
              <a:t>学び続ける教職員</a:t>
            </a:r>
          </a:p>
        </p:txBody>
      </p:sp>
    </p:spTree>
    <p:extLst>
      <p:ext uri="{BB962C8B-B14F-4D97-AF65-F5344CB8AC3E}">
        <p14:creationId xmlns:p14="http://schemas.microsoft.com/office/powerpoint/2010/main" val="96927271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a:spLocks noGrp="1"/>
          </p:cNvSpPr>
          <p:nvPr>
            <p:ph type="subTitle" idx="1"/>
          </p:nvPr>
        </p:nvSpPr>
        <p:spPr>
          <a:xfrm>
            <a:off x="1498243" y="3318703"/>
            <a:ext cx="9144000" cy="1446480"/>
          </a:xfrm>
        </p:spPr>
        <p:txBody>
          <a:bodyPr/>
          <a:lstStyle/>
          <a:p>
            <a:endParaRPr lang="ja-JP" altLang="en-US" sz="9600" dirty="0"/>
          </a:p>
          <a:p>
            <a:endParaRPr kumimoji="1" lang="ja-JP" altLang="en-US" dirty="0"/>
          </a:p>
        </p:txBody>
      </p:sp>
      <p:sp>
        <p:nvSpPr>
          <p:cNvPr id="4" name="タイトル 1"/>
          <p:cNvSpPr txBox="1">
            <a:spLocks/>
          </p:cNvSpPr>
          <p:nvPr/>
        </p:nvSpPr>
        <p:spPr>
          <a:xfrm>
            <a:off x="431443" y="156754"/>
            <a:ext cx="11494946" cy="68580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0000" b="1" dirty="0" smtClean="0">
                <a:solidFill>
                  <a:srgbClr val="002060"/>
                </a:solidFill>
                <a:latin typeface="UD デジタル 教科書体 NP-B" panose="02020700000000000000" pitchFamily="18" charset="-128"/>
                <a:ea typeface="UD デジタル 教科書体 NP-B" panose="02020700000000000000" pitchFamily="18" charset="-128"/>
              </a:rPr>
              <a:t>３</a:t>
            </a:r>
            <a:endParaRPr lang="en-US" altLang="ja-JP" sz="10000" b="1" dirty="0" smtClean="0">
              <a:solidFill>
                <a:srgbClr val="002060"/>
              </a:solidFill>
              <a:latin typeface="UD デジタル 教科書体 NP-B" panose="02020700000000000000" pitchFamily="18" charset="-128"/>
              <a:ea typeface="UD デジタル 教科書体 NP-B" panose="02020700000000000000" pitchFamily="18" charset="-128"/>
            </a:endParaRPr>
          </a:p>
          <a:p>
            <a:pPr algn="l"/>
            <a:r>
              <a:rPr lang="ja-JP" altLang="en-US" sz="10000" b="1" dirty="0" smtClean="0">
                <a:solidFill>
                  <a:srgbClr val="002060"/>
                </a:solidFill>
                <a:latin typeface="UD デジタル 教科書体 NP-B" panose="02020700000000000000" pitchFamily="18" charset="-128"/>
                <a:ea typeface="UD デジタル 教科書体 NP-B" panose="02020700000000000000" pitchFamily="18" charset="-128"/>
              </a:rPr>
              <a:t>それぞれの　　</a:t>
            </a:r>
            <a:endParaRPr lang="en-US" altLang="ja-JP" sz="10000" b="1" dirty="0" smtClean="0">
              <a:solidFill>
                <a:srgbClr val="002060"/>
              </a:solidFill>
              <a:latin typeface="UD デジタル 教科書体 NP-B" panose="02020700000000000000" pitchFamily="18" charset="-128"/>
              <a:ea typeface="UD デジタル 教科書体 NP-B" panose="02020700000000000000" pitchFamily="18" charset="-128"/>
            </a:endParaRPr>
          </a:p>
          <a:p>
            <a:pPr algn="l"/>
            <a:r>
              <a:rPr lang="ja-JP" altLang="en-US" sz="10000" b="1" dirty="0" smtClean="0">
                <a:solidFill>
                  <a:srgbClr val="002060"/>
                </a:solidFill>
                <a:latin typeface="UD デジタル 教科書体 NP-B" panose="02020700000000000000" pitchFamily="18" charset="-128"/>
                <a:ea typeface="UD デジタル 教科書体 NP-B" panose="02020700000000000000" pitchFamily="18" charset="-128"/>
              </a:rPr>
              <a:t>個性</a:t>
            </a:r>
            <a:r>
              <a:rPr lang="ja-JP" altLang="en-US" sz="10000" b="1" dirty="0">
                <a:solidFill>
                  <a:srgbClr val="002060"/>
                </a:solidFill>
                <a:latin typeface="UD デジタル 教科書体 NP-B" panose="02020700000000000000" pitchFamily="18" charset="-128"/>
                <a:ea typeface="UD デジタル 教科書体 NP-B" panose="02020700000000000000" pitchFamily="18" charset="-128"/>
              </a:rPr>
              <a:t>を認め</a:t>
            </a:r>
            <a:r>
              <a:rPr lang="ja-JP" altLang="en-US" sz="10000" b="1" dirty="0" smtClean="0">
                <a:solidFill>
                  <a:srgbClr val="002060"/>
                </a:solidFill>
                <a:latin typeface="UD デジタル 教科書体 NP-B" panose="02020700000000000000" pitchFamily="18" charset="-128"/>
                <a:ea typeface="UD デジタル 教科書体 NP-B" panose="02020700000000000000" pitchFamily="18" charset="-128"/>
              </a:rPr>
              <a:t>，</a:t>
            </a:r>
            <a:endParaRPr lang="en-US" altLang="ja-JP" sz="10000" b="1" dirty="0" smtClean="0">
              <a:solidFill>
                <a:srgbClr val="002060"/>
              </a:solidFill>
              <a:latin typeface="UD デジタル 教科書体 NP-B" panose="02020700000000000000" pitchFamily="18" charset="-128"/>
              <a:ea typeface="UD デジタル 教科書体 NP-B" panose="02020700000000000000" pitchFamily="18" charset="-128"/>
            </a:endParaRPr>
          </a:p>
          <a:p>
            <a:pPr algn="l"/>
            <a:r>
              <a:rPr lang="ja-JP" altLang="en-US" sz="10000" b="1" dirty="0" smtClean="0">
                <a:solidFill>
                  <a:srgbClr val="002060"/>
                </a:solidFill>
                <a:latin typeface="UD デジタル 教科書体 NP-B" panose="02020700000000000000" pitchFamily="18" charset="-128"/>
                <a:ea typeface="UD デジタル 教科書体 NP-B" panose="02020700000000000000" pitchFamily="18" charset="-128"/>
              </a:rPr>
              <a:t>互いに支え合う</a:t>
            </a:r>
            <a:endParaRPr lang="en-US" altLang="ja-JP" sz="10000" b="1" dirty="0" smtClean="0">
              <a:solidFill>
                <a:srgbClr val="002060"/>
              </a:solidFill>
              <a:latin typeface="UD デジタル 教科書体 NP-B" panose="02020700000000000000" pitchFamily="18" charset="-128"/>
              <a:ea typeface="UD デジタル 教科書体 NP-B" panose="02020700000000000000" pitchFamily="18" charset="-128"/>
            </a:endParaRPr>
          </a:p>
          <a:p>
            <a:pPr algn="l"/>
            <a:r>
              <a:rPr lang="ja-JP" altLang="en-US" sz="10000" b="1" dirty="0" smtClean="0">
                <a:solidFill>
                  <a:srgbClr val="002060"/>
                </a:solidFill>
                <a:latin typeface="UD デジタル 教科書体 NP-B" panose="02020700000000000000" pitchFamily="18" charset="-128"/>
                <a:ea typeface="UD デジタル 教科書体 NP-B" panose="02020700000000000000" pitchFamily="18" charset="-128"/>
              </a:rPr>
              <a:t>教職員</a:t>
            </a:r>
            <a:endParaRPr lang="ja-JP" altLang="en-US" sz="10000" dirty="0" smtClean="0">
              <a:solidFill>
                <a:srgbClr val="002060"/>
              </a:solidFill>
              <a:latin typeface="UD デジタル 教科書体 NP-B" panose="02020700000000000000" pitchFamily="18" charset="-128"/>
              <a:ea typeface="UD デジタル 教科書体 NP-B" panose="02020700000000000000" pitchFamily="18" charset="-128"/>
            </a:endParaRPr>
          </a:p>
        </p:txBody>
      </p:sp>
    </p:spTree>
    <p:extLst>
      <p:ext uri="{BB962C8B-B14F-4D97-AF65-F5344CB8AC3E}">
        <p14:creationId xmlns:p14="http://schemas.microsoft.com/office/powerpoint/2010/main" val="285999904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sz="8000" dirty="0" smtClean="0">
                <a:latin typeface="UD デジタル 教科書体 NP-B" panose="02020700000000000000" pitchFamily="18" charset="-128"/>
                <a:ea typeface="UD デジタル 教科書体 NP-B" panose="02020700000000000000" pitchFamily="18" charset="-128"/>
              </a:rPr>
              <a:t>令和５年度重点的取組１</a:t>
            </a:r>
            <a:endParaRPr kumimoji="1" lang="ja-JP" altLang="en-US" sz="8000" dirty="0">
              <a:latin typeface="UD デジタル 教科書体 NP-B" panose="02020700000000000000" pitchFamily="18" charset="-128"/>
              <a:ea typeface="UD デジタル 教科書体 NP-B" panose="02020700000000000000" pitchFamily="18" charset="-128"/>
            </a:endParaRPr>
          </a:p>
        </p:txBody>
      </p:sp>
      <p:sp>
        <p:nvSpPr>
          <p:cNvPr id="3" name="コンテンツ プレースホルダー 2"/>
          <p:cNvSpPr>
            <a:spLocks noGrp="1"/>
          </p:cNvSpPr>
          <p:nvPr>
            <p:ph idx="1"/>
          </p:nvPr>
        </p:nvSpPr>
        <p:spPr>
          <a:xfrm>
            <a:off x="418010" y="1902007"/>
            <a:ext cx="5669523" cy="4786176"/>
          </a:xfrm>
        </p:spPr>
        <p:txBody>
          <a:bodyPr>
            <a:normAutofit lnSpcReduction="10000"/>
          </a:bodyPr>
          <a:lstStyle/>
          <a:p>
            <a:r>
              <a:rPr kumimoji="1" lang="ja-JP" altLang="en-US" sz="4000" dirty="0" smtClean="0">
                <a:latin typeface="UD デジタル 教科書体 NP-B" panose="02020700000000000000" pitchFamily="18" charset="-128"/>
                <a:ea typeface="UD デジタル 教科書体 NP-B" panose="02020700000000000000" pitchFamily="18" charset="-128"/>
              </a:rPr>
              <a:t>ポジティブ行動支援を取り入れた教育実践</a:t>
            </a:r>
            <a:endParaRPr kumimoji="1" lang="en-US" altLang="ja-JP" sz="4000" dirty="0" smtClean="0">
              <a:latin typeface="UD デジタル 教科書体 NP-B" panose="02020700000000000000" pitchFamily="18" charset="-128"/>
              <a:ea typeface="UD デジタル 教科書体 NP-B" panose="02020700000000000000" pitchFamily="18" charset="-128"/>
            </a:endParaRPr>
          </a:p>
          <a:p>
            <a:endParaRPr lang="en-US" altLang="ja-JP" dirty="0" smtClean="0"/>
          </a:p>
          <a:p>
            <a:r>
              <a:rPr lang="ja-JP" altLang="en-US" dirty="0" smtClean="0">
                <a:latin typeface="UD デジタル 教科書体 NP-B" panose="02020700000000000000" pitchFamily="18" charset="-128"/>
                <a:ea typeface="UD デジタル 教科書体 NP-B" panose="02020700000000000000" pitchFamily="18" charset="-128"/>
              </a:rPr>
              <a:t>ポジティブ</a:t>
            </a:r>
            <a:r>
              <a:rPr lang="ja-JP" altLang="en-US" dirty="0">
                <a:latin typeface="UD デジタル 教科書体 NP-B" panose="02020700000000000000" pitchFamily="18" charset="-128"/>
                <a:ea typeface="UD デジタル 教科書体 NP-B" panose="02020700000000000000" pitchFamily="18" charset="-128"/>
              </a:rPr>
              <a:t>行動支援（</a:t>
            </a:r>
            <a:r>
              <a:rPr lang="en-US" altLang="ja-JP" dirty="0">
                <a:latin typeface="UD デジタル 教科書体 NP-B" panose="02020700000000000000" pitchFamily="18" charset="-128"/>
                <a:ea typeface="UD デジタル 教科書体 NP-B" panose="02020700000000000000" pitchFamily="18" charset="-128"/>
              </a:rPr>
              <a:t>PBS</a:t>
            </a:r>
            <a:r>
              <a:rPr lang="ja-JP" altLang="en-US" dirty="0">
                <a:latin typeface="UD デジタル 教科書体 NP-B" panose="02020700000000000000" pitchFamily="18" charset="-128"/>
                <a:ea typeface="UD デジタル 教科書体 NP-B" panose="02020700000000000000" pitchFamily="18" charset="-128"/>
              </a:rPr>
              <a:t>）とは</a:t>
            </a:r>
            <a:r>
              <a:rPr lang="ja-JP" altLang="en-US" dirty="0" smtClean="0">
                <a:latin typeface="UD デジタル 教科書体 NP-B" panose="02020700000000000000" pitchFamily="18" charset="-128"/>
                <a:ea typeface="UD デジタル 教科書体 NP-B" panose="02020700000000000000" pitchFamily="18" charset="-128"/>
              </a:rPr>
              <a:t>、こどものポジティブ</a:t>
            </a:r>
            <a:r>
              <a:rPr lang="ja-JP" altLang="en-US" dirty="0">
                <a:latin typeface="UD デジタル 教科書体 NP-B" panose="02020700000000000000" pitchFamily="18" charset="-128"/>
                <a:ea typeface="UD デジタル 教科書体 NP-B" panose="02020700000000000000" pitchFamily="18" charset="-128"/>
              </a:rPr>
              <a:t>な行動（本人</a:t>
            </a:r>
            <a:r>
              <a:rPr lang="ja-JP" altLang="en-US" dirty="0" smtClean="0">
                <a:latin typeface="UD デジタル 教科書体 NP-B" panose="02020700000000000000" pitchFamily="18" charset="-128"/>
                <a:ea typeface="UD デジタル 教科書体 NP-B" panose="02020700000000000000" pitchFamily="18" charset="-128"/>
              </a:rPr>
              <a:t>の生活が豊かになったり本人がよかったと思ったりする成果に関係する行動</a:t>
            </a:r>
            <a:r>
              <a:rPr lang="ja-JP" altLang="en-US" dirty="0">
                <a:latin typeface="UD デジタル 教科書体 NP-B" panose="02020700000000000000" pitchFamily="18" charset="-128"/>
                <a:ea typeface="UD デジタル 教科書体 NP-B" panose="02020700000000000000" pitchFamily="18" charset="-128"/>
              </a:rPr>
              <a:t>）をポジティブに</a:t>
            </a:r>
            <a:r>
              <a:rPr lang="ja-JP" altLang="en-US" dirty="0" smtClean="0">
                <a:latin typeface="UD デジタル 教科書体 NP-B" panose="02020700000000000000" pitchFamily="18" charset="-128"/>
                <a:ea typeface="UD デジタル 教科書体 NP-B" panose="02020700000000000000" pitchFamily="18" charset="-128"/>
              </a:rPr>
              <a:t>（ほめる、みとめる、感謝する）</a:t>
            </a:r>
            <a:r>
              <a:rPr lang="ja-JP" altLang="en-US" dirty="0">
                <a:latin typeface="UD デジタル 教科書体 NP-B" panose="02020700000000000000" pitchFamily="18" charset="-128"/>
                <a:ea typeface="UD デジタル 教科書体 NP-B" panose="02020700000000000000" pitchFamily="18" charset="-128"/>
              </a:rPr>
              <a:t>支援するため</a:t>
            </a:r>
            <a:r>
              <a:rPr lang="ja-JP" altLang="en-US" dirty="0" smtClean="0">
                <a:latin typeface="UD デジタル 教科書体 NP-B" panose="02020700000000000000" pitchFamily="18" charset="-128"/>
                <a:ea typeface="UD デジタル 教科書体 NP-B" panose="02020700000000000000" pitchFamily="18" charset="-128"/>
              </a:rPr>
              <a:t>の教育支援方法です。</a:t>
            </a:r>
            <a:endParaRPr lang="en-US" altLang="ja-JP" dirty="0" smtClean="0">
              <a:latin typeface="UD デジタル 教科書体 NP-B" panose="02020700000000000000" pitchFamily="18" charset="-128"/>
              <a:ea typeface="UD デジタル 教科書体 NP-B" panose="02020700000000000000" pitchFamily="18" charset="-128"/>
            </a:endParaRPr>
          </a:p>
        </p:txBody>
      </p:sp>
      <p:pic>
        <p:nvPicPr>
          <p:cNvPr id="5" name="図 4"/>
          <p:cNvPicPr>
            <a:picLocks noChangeAspect="1"/>
          </p:cNvPicPr>
          <p:nvPr/>
        </p:nvPicPr>
        <p:blipFill rotWithShape="1">
          <a:blip r:embed="rId2"/>
          <a:srcRect r="3129" b="21924"/>
          <a:stretch/>
        </p:blipFill>
        <p:spPr>
          <a:xfrm>
            <a:off x="9022046" y="1690687"/>
            <a:ext cx="2331754" cy="4773979"/>
          </a:xfrm>
          <a:prstGeom prst="rect">
            <a:avLst/>
          </a:prstGeom>
          <a:ln>
            <a:solidFill>
              <a:schemeClr val="accent1"/>
            </a:solidFill>
          </a:ln>
        </p:spPr>
      </p:pic>
      <p:pic>
        <p:nvPicPr>
          <p:cNvPr id="7" name="図 6"/>
          <p:cNvPicPr>
            <a:picLocks noChangeAspect="1"/>
          </p:cNvPicPr>
          <p:nvPr/>
        </p:nvPicPr>
        <p:blipFill rotWithShape="1">
          <a:blip r:embed="rId3"/>
          <a:srcRect r="3521" b="16059"/>
          <a:stretch/>
        </p:blipFill>
        <p:spPr>
          <a:xfrm>
            <a:off x="6449940" y="1690687"/>
            <a:ext cx="2209700" cy="4773979"/>
          </a:xfrm>
          <a:prstGeom prst="rect">
            <a:avLst/>
          </a:prstGeom>
          <a:ln>
            <a:solidFill>
              <a:schemeClr val="accent1"/>
            </a:solidFill>
          </a:ln>
        </p:spPr>
      </p:pic>
    </p:spTree>
    <p:extLst>
      <p:ext uri="{BB962C8B-B14F-4D97-AF65-F5344CB8AC3E}">
        <p14:creationId xmlns:p14="http://schemas.microsoft.com/office/powerpoint/2010/main" val="33555950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4393" y="1740637"/>
            <a:ext cx="11586755" cy="1325563"/>
          </a:xfrm>
        </p:spPr>
        <p:txBody>
          <a:bodyPr/>
          <a:lstStyle/>
          <a:p>
            <a:r>
              <a:rPr kumimoji="1" lang="ja-JP" altLang="en-US" sz="4000" dirty="0" smtClean="0">
                <a:latin typeface="UD デジタル 教科書体 NP-B" panose="02020700000000000000" pitchFamily="18" charset="-128"/>
                <a:ea typeface="UD デジタル 教科書体 NP-B" panose="02020700000000000000" pitchFamily="18" charset="-128"/>
              </a:rPr>
              <a:t>地域で学ぶ　地域から学ぶ　地域とともに生きる</a:t>
            </a:r>
            <a:endParaRPr kumimoji="1" lang="ja-JP" altLang="en-US" sz="4000" dirty="0">
              <a:latin typeface="UD デジタル 教科書体 NP-B" panose="02020700000000000000" pitchFamily="18" charset="-128"/>
              <a:ea typeface="UD デジタル 教科書体 NP-B" panose="02020700000000000000" pitchFamily="18" charset="-128"/>
            </a:endParaRPr>
          </a:p>
        </p:txBody>
      </p:sp>
      <p:sp>
        <p:nvSpPr>
          <p:cNvPr id="3" name="コンテンツ プレースホルダー 2"/>
          <p:cNvSpPr>
            <a:spLocks noGrp="1"/>
          </p:cNvSpPr>
          <p:nvPr>
            <p:ph idx="1"/>
          </p:nvPr>
        </p:nvSpPr>
        <p:spPr>
          <a:xfrm>
            <a:off x="859971" y="2960914"/>
            <a:ext cx="10515600" cy="3701143"/>
          </a:xfrm>
        </p:spPr>
        <p:txBody>
          <a:bodyPr/>
          <a:lstStyle/>
          <a:p>
            <a:pPr marL="0" indent="0">
              <a:buNone/>
            </a:pPr>
            <a:r>
              <a:rPr kumimoji="1" lang="ja-JP" altLang="en-US" dirty="0" smtClean="0">
                <a:latin typeface="UD デジタル 教科書体 NP-B" panose="02020700000000000000" pitchFamily="18" charset="-128"/>
                <a:ea typeface="UD デジタル 教科書体 NP-B" panose="02020700000000000000" pitchFamily="18" charset="-128"/>
              </a:rPr>
              <a:t>地域で学ぶ　地域から学ぶ</a:t>
            </a:r>
            <a:endParaRPr kumimoji="1" lang="en-US" altLang="ja-JP" dirty="0" smtClean="0">
              <a:latin typeface="UD デジタル 教科書体 NP-B" panose="02020700000000000000" pitchFamily="18" charset="-128"/>
              <a:ea typeface="UD デジタル 教科書体 NP-B" panose="02020700000000000000" pitchFamily="18" charset="-128"/>
            </a:endParaRPr>
          </a:p>
          <a:p>
            <a:pPr marL="0" indent="0">
              <a:buNone/>
            </a:pPr>
            <a:r>
              <a:rPr kumimoji="1" lang="ja-JP" altLang="en-US" dirty="0" smtClean="0">
                <a:latin typeface="UD デジタル 教科書体 NP-B" panose="02020700000000000000" pitchFamily="18" charset="-128"/>
                <a:ea typeface="UD デジタル 教科書体 NP-B" panose="02020700000000000000" pitchFamily="18" charset="-128"/>
              </a:rPr>
              <a:t>　地域を知る・・・人　自然　仕事　歴史　文化</a:t>
            </a:r>
            <a:endParaRPr kumimoji="1" lang="en-US" altLang="ja-JP" dirty="0" smtClean="0">
              <a:latin typeface="UD デジタル 教科書体 NP-B" panose="02020700000000000000" pitchFamily="18" charset="-128"/>
              <a:ea typeface="UD デジタル 教科書体 NP-B" panose="02020700000000000000" pitchFamily="18" charset="-128"/>
            </a:endParaRPr>
          </a:p>
          <a:p>
            <a:pPr marL="0" indent="0">
              <a:buNone/>
            </a:pPr>
            <a:r>
              <a:rPr kumimoji="1" lang="ja-JP" altLang="en-US" dirty="0" smtClean="0">
                <a:latin typeface="UD デジタル 教科書体 NP-B" panose="02020700000000000000" pitchFamily="18" charset="-128"/>
                <a:ea typeface="UD デジタル 教科書体 NP-B" panose="02020700000000000000" pitchFamily="18" charset="-128"/>
              </a:rPr>
              <a:t>　町探検　田植え体験　川辺教室　人権学習　交流活動等　</a:t>
            </a:r>
            <a:endParaRPr kumimoji="1" lang="en-US" altLang="ja-JP" dirty="0" smtClean="0">
              <a:latin typeface="UD デジタル 教科書体 NP-B" panose="02020700000000000000" pitchFamily="18" charset="-128"/>
              <a:ea typeface="UD デジタル 教科書体 NP-B" panose="02020700000000000000" pitchFamily="18" charset="-128"/>
            </a:endParaRPr>
          </a:p>
          <a:p>
            <a:pPr marL="0" indent="0">
              <a:buNone/>
            </a:pPr>
            <a:r>
              <a:rPr kumimoji="1" lang="ja-JP" altLang="en-US" dirty="0" smtClean="0">
                <a:latin typeface="UD デジタル 教科書体 NP-B" panose="02020700000000000000" pitchFamily="18" charset="-128"/>
                <a:ea typeface="UD デジタル 教科書体 NP-B" panose="02020700000000000000" pitchFamily="18" charset="-128"/>
              </a:rPr>
              <a:t>地域とともに生きる</a:t>
            </a:r>
            <a:endParaRPr kumimoji="1" lang="en-US" altLang="ja-JP" dirty="0" smtClean="0">
              <a:latin typeface="UD デジタル 教科書体 NP-B" panose="02020700000000000000" pitchFamily="18" charset="-128"/>
              <a:ea typeface="UD デジタル 教科書体 NP-B" panose="02020700000000000000" pitchFamily="18" charset="-128"/>
            </a:endParaRPr>
          </a:p>
          <a:p>
            <a:r>
              <a:rPr kumimoji="1" lang="ja-JP" altLang="en-US" dirty="0" smtClean="0">
                <a:latin typeface="UD デジタル 教科書体 NP-B" panose="02020700000000000000" pitchFamily="18" charset="-128"/>
                <a:ea typeface="UD デジタル 教科書体 NP-B" panose="02020700000000000000" pitchFamily="18" charset="-128"/>
              </a:rPr>
              <a:t>地域に誇りをもつ</a:t>
            </a:r>
            <a:endParaRPr kumimoji="1" lang="en-US" altLang="ja-JP" dirty="0" smtClean="0">
              <a:latin typeface="UD デジタル 教科書体 NP-B" panose="02020700000000000000" pitchFamily="18" charset="-128"/>
              <a:ea typeface="UD デジタル 教科書体 NP-B" panose="02020700000000000000" pitchFamily="18" charset="-128"/>
            </a:endParaRPr>
          </a:p>
          <a:p>
            <a:r>
              <a:rPr kumimoji="1" lang="ja-JP" altLang="en-US" dirty="0" smtClean="0">
                <a:latin typeface="UD デジタル 教科書体 NP-B" panose="02020700000000000000" pitchFamily="18" charset="-128"/>
                <a:ea typeface="UD デジタル 教科書体 NP-B" panose="02020700000000000000" pitchFamily="18" charset="-128"/>
              </a:rPr>
              <a:t>地域のために、ひとのためにできることを考え行動する</a:t>
            </a:r>
            <a:endParaRPr kumimoji="1" lang="en-US" altLang="ja-JP" dirty="0" smtClean="0">
              <a:latin typeface="UD デジタル 教科書体 NP-B" panose="02020700000000000000" pitchFamily="18" charset="-128"/>
              <a:ea typeface="UD デジタル 教科書体 NP-B" panose="02020700000000000000" pitchFamily="18" charset="-128"/>
            </a:endParaRPr>
          </a:p>
          <a:p>
            <a:r>
              <a:rPr kumimoji="1" lang="ja-JP" altLang="en-US" dirty="0" smtClean="0">
                <a:latin typeface="UD デジタル 教科書体 NP-B" panose="02020700000000000000" pitchFamily="18" charset="-128"/>
                <a:ea typeface="UD デジタル 教科書体 NP-B" panose="02020700000000000000" pitchFamily="18" charset="-128"/>
              </a:rPr>
              <a:t>地域の魅力を発信する</a:t>
            </a:r>
            <a:endParaRPr kumimoji="1" lang="ja-JP" altLang="en-US" dirty="0">
              <a:latin typeface="UD デジタル 教科書体 NP-B" panose="02020700000000000000" pitchFamily="18" charset="-128"/>
              <a:ea typeface="UD デジタル 教科書体 NP-B" panose="02020700000000000000" pitchFamily="18" charset="-128"/>
            </a:endParaRPr>
          </a:p>
        </p:txBody>
      </p:sp>
      <p:sp>
        <p:nvSpPr>
          <p:cNvPr id="4" name="タイトル 1"/>
          <p:cNvSpPr txBox="1">
            <a:spLocks/>
          </p:cNvSpPr>
          <p:nvPr/>
        </p:nvSpPr>
        <p:spPr>
          <a:xfrm>
            <a:off x="1012371" y="520360"/>
            <a:ext cx="10515600" cy="1325563"/>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8000" dirty="0" smtClean="0">
                <a:latin typeface="UD デジタル 教科書体 NP-B" panose="02020700000000000000" pitchFamily="18" charset="-128"/>
                <a:ea typeface="UD デジタル 教科書体 NP-B" panose="02020700000000000000" pitchFamily="18" charset="-128"/>
              </a:rPr>
              <a:t>令和５年度重点的取組２</a:t>
            </a:r>
            <a:endParaRPr lang="ja-JP" altLang="en-US" sz="8000" dirty="0">
              <a:latin typeface="UD デジタル 教科書体 NP-B" panose="02020700000000000000" pitchFamily="18" charset="-128"/>
              <a:ea typeface="UD デジタル 教科書体 NP-B" panose="02020700000000000000" pitchFamily="18" charset="-128"/>
            </a:endParaRPr>
          </a:p>
        </p:txBody>
      </p:sp>
    </p:spTree>
    <p:extLst>
      <p:ext uri="{BB962C8B-B14F-4D97-AF65-F5344CB8AC3E}">
        <p14:creationId xmlns:p14="http://schemas.microsoft.com/office/powerpoint/2010/main" val="395928835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378823" y="757645"/>
            <a:ext cx="11302345" cy="5185954"/>
          </a:xfrm>
        </p:spPr>
        <p:txBody>
          <a:bodyPr>
            <a:noAutofit/>
          </a:bodyPr>
          <a:lstStyle/>
          <a:p>
            <a:r>
              <a:rPr lang="ja-JP" altLang="en-US" sz="15000" dirty="0" smtClean="0">
                <a:latin typeface="UD デジタル 教科書体 NP-B" panose="02020700000000000000" pitchFamily="18" charset="-128"/>
                <a:ea typeface="UD デジタル 教科書体 NP-B" panose="02020700000000000000" pitchFamily="18" charset="-128"/>
              </a:rPr>
              <a:t>学校・</a:t>
            </a:r>
            <a:r>
              <a:rPr lang="en-US" altLang="ja-JP" sz="15000" dirty="0" smtClean="0">
                <a:latin typeface="UD デジタル 教科書体 NP-B" panose="02020700000000000000" pitchFamily="18" charset="-128"/>
                <a:ea typeface="UD デジタル 教科書体 NP-B" panose="02020700000000000000" pitchFamily="18" charset="-128"/>
              </a:rPr>
              <a:t/>
            </a:r>
            <a:br>
              <a:rPr lang="en-US" altLang="ja-JP" sz="15000" dirty="0" smtClean="0">
                <a:latin typeface="UD デジタル 教科書体 NP-B" panose="02020700000000000000" pitchFamily="18" charset="-128"/>
                <a:ea typeface="UD デジタル 教科書体 NP-B" panose="02020700000000000000" pitchFamily="18" charset="-128"/>
              </a:rPr>
            </a:br>
            <a:r>
              <a:rPr lang="ja-JP" altLang="en-US" sz="15000" dirty="0" smtClean="0">
                <a:latin typeface="UD デジタル 教科書体 NP-B" panose="02020700000000000000" pitchFamily="18" charset="-128"/>
                <a:ea typeface="UD デジタル 教科書体 NP-B" panose="02020700000000000000" pitchFamily="18" charset="-128"/>
              </a:rPr>
              <a:t>児童の様子</a:t>
            </a:r>
            <a:r>
              <a:rPr lang="en-US" altLang="ja-JP" sz="15000" dirty="0" smtClean="0">
                <a:latin typeface="UD デジタル 教科書体 NP-B" panose="02020700000000000000" pitchFamily="18" charset="-128"/>
                <a:ea typeface="UD デジタル 教科書体 NP-B" panose="02020700000000000000" pitchFamily="18" charset="-128"/>
              </a:rPr>
              <a:t/>
            </a:r>
            <a:br>
              <a:rPr lang="en-US" altLang="ja-JP" sz="15000" dirty="0" smtClean="0">
                <a:latin typeface="UD デジタル 教科書体 NP-B" panose="02020700000000000000" pitchFamily="18" charset="-128"/>
                <a:ea typeface="UD デジタル 教科書体 NP-B" panose="02020700000000000000" pitchFamily="18" charset="-128"/>
              </a:rPr>
            </a:br>
            <a:r>
              <a:rPr lang="ja-JP" altLang="en-US" sz="5400" dirty="0" smtClean="0">
                <a:latin typeface="UD デジタル 教科書体 NP-B" panose="02020700000000000000" pitchFamily="18" charset="-128"/>
                <a:ea typeface="UD デジタル 教科書体 NP-B" panose="02020700000000000000" pitchFamily="18" charset="-128"/>
              </a:rPr>
              <a:t>この後、授業の参観をお願いします。</a:t>
            </a:r>
            <a:endParaRPr kumimoji="1" lang="ja-JP" altLang="en-US" sz="5400" dirty="0">
              <a:latin typeface="UD デジタル 教科書体 NP-B" panose="02020700000000000000" pitchFamily="18" charset="-128"/>
              <a:ea typeface="UD デジタル 教科書体 NP-B" panose="02020700000000000000" pitchFamily="18" charset="-128"/>
            </a:endParaRPr>
          </a:p>
        </p:txBody>
      </p:sp>
    </p:spTree>
    <p:extLst>
      <p:ext uri="{BB962C8B-B14F-4D97-AF65-F5344CB8AC3E}">
        <p14:creationId xmlns:p14="http://schemas.microsoft.com/office/powerpoint/2010/main" val="280969671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p:cNvSpPr txBox="1">
            <a:spLocks/>
          </p:cNvSpPr>
          <p:nvPr/>
        </p:nvSpPr>
        <p:spPr>
          <a:xfrm>
            <a:off x="0" y="132796"/>
            <a:ext cx="2738909" cy="108476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endParaRPr lang="ja-JP" altLang="en-US" sz="7000" dirty="0"/>
          </a:p>
        </p:txBody>
      </p:sp>
      <p:sp>
        <p:nvSpPr>
          <p:cNvPr id="4" name="タイトル 1"/>
          <p:cNvSpPr txBox="1">
            <a:spLocks/>
          </p:cNvSpPr>
          <p:nvPr/>
        </p:nvSpPr>
        <p:spPr>
          <a:xfrm>
            <a:off x="4995380" y="0"/>
            <a:ext cx="2110331" cy="108476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endParaRPr lang="ja-JP" altLang="en-US" sz="7000" dirty="0"/>
          </a:p>
        </p:txBody>
      </p:sp>
      <p:pic>
        <p:nvPicPr>
          <p:cNvPr id="2" name="図 1"/>
          <p:cNvPicPr>
            <a:picLocks noChangeAspect="1"/>
          </p:cNvPicPr>
          <p:nvPr/>
        </p:nvPicPr>
        <p:blipFill rotWithShape="1">
          <a:blip r:embed="rId2">
            <a:extLst>
              <a:ext uri="{28A0092B-C50C-407E-A947-70E740481C1C}">
                <a14:useLocalDpi xmlns:a14="http://schemas.microsoft.com/office/drawing/2010/main" val="0"/>
              </a:ext>
            </a:extLst>
          </a:blip>
          <a:srcRect l="283" t="8782" r="194" b="11219"/>
          <a:stretch/>
        </p:blipFill>
        <p:spPr>
          <a:xfrm>
            <a:off x="1511202" y="1217561"/>
            <a:ext cx="9078686" cy="5473338"/>
          </a:xfrm>
          <a:prstGeom prst="rect">
            <a:avLst/>
          </a:prstGeom>
        </p:spPr>
      </p:pic>
      <p:sp>
        <p:nvSpPr>
          <p:cNvPr id="5" name="テキスト ボックス 4"/>
          <p:cNvSpPr txBox="1"/>
          <p:nvPr/>
        </p:nvSpPr>
        <p:spPr>
          <a:xfrm>
            <a:off x="1222746" y="381722"/>
            <a:ext cx="9655597" cy="769441"/>
          </a:xfrm>
          <a:prstGeom prst="rect">
            <a:avLst/>
          </a:prstGeom>
          <a:noFill/>
        </p:spPr>
        <p:txBody>
          <a:bodyPr wrap="square" rtlCol="0">
            <a:spAutoFit/>
          </a:bodyPr>
          <a:lstStyle/>
          <a:p>
            <a:r>
              <a:rPr kumimoji="1" lang="ja-JP" altLang="en-US" sz="4400" b="1" dirty="0" smtClean="0">
                <a:latin typeface="UD デジタル 教科書体 NP-B" panose="02020700000000000000" pitchFamily="18" charset="-128"/>
                <a:ea typeface="UD デジタル 教科書体 NP-B" panose="02020700000000000000" pitchFamily="18" charset="-128"/>
              </a:rPr>
              <a:t>地域で学ぶ　町探検　</a:t>
            </a:r>
            <a:r>
              <a:rPr kumimoji="1" lang="en-US" altLang="ja-JP" sz="4400" b="1" dirty="0" smtClean="0">
                <a:latin typeface="UD デジタル 教科書体 NP-B" panose="02020700000000000000" pitchFamily="18" charset="-128"/>
                <a:ea typeface="UD デジタル 教科書体 NP-B" panose="02020700000000000000" pitchFamily="18" charset="-128"/>
              </a:rPr>
              <a:t>1</a:t>
            </a:r>
            <a:r>
              <a:rPr kumimoji="1" lang="ja-JP" altLang="en-US" sz="4400" b="1" dirty="0" smtClean="0">
                <a:latin typeface="UD デジタル 教科書体 NP-B" panose="02020700000000000000" pitchFamily="18" charset="-128"/>
                <a:ea typeface="UD デジタル 教科書体 NP-B" panose="02020700000000000000" pitchFamily="18" charset="-128"/>
              </a:rPr>
              <a:t>・２・３年</a:t>
            </a:r>
            <a:endParaRPr kumimoji="1" lang="ja-JP" altLang="en-US" sz="4400" b="1" dirty="0">
              <a:latin typeface="UD デジタル 教科書体 NP-B" panose="02020700000000000000" pitchFamily="18" charset="-128"/>
              <a:ea typeface="UD デジタル 教科書体 NP-B" panose="02020700000000000000" pitchFamily="18" charset="-128"/>
            </a:endParaRPr>
          </a:p>
        </p:txBody>
      </p:sp>
    </p:spTree>
    <p:extLst>
      <p:ext uri="{BB962C8B-B14F-4D97-AF65-F5344CB8AC3E}">
        <p14:creationId xmlns:p14="http://schemas.microsoft.com/office/powerpoint/2010/main" val="74683209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1480457" y="71211"/>
            <a:ext cx="8839199" cy="6629400"/>
          </a:xfrm>
          <a:prstGeom prst="rect">
            <a:avLst/>
          </a:prstGeom>
        </p:spPr>
      </p:pic>
    </p:spTree>
    <p:extLst>
      <p:ext uri="{BB962C8B-B14F-4D97-AF65-F5344CB8AC3E}">
        <p14:creationId xmlns:p14="http://schemas.microsoft.com/office/powerpoint/2010/main" val="13750555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7200" dirty="0">
                <a:latin typeface="UD デジタル 教科書体 NP-B" panose="02020700000000000000" pitchFamily="18" charset="-128"/>
                <a:ea typeface="UD デジタル 教科書体 NP-B" panose="02020700000000000000" pitchFamily="18" charset="-128"/>
              </a:rPr>
              <a:t>学校運営協議会とは</a:t>
            </a:r>
            <a:endParaRPr kumimoji="1" lang="ja-JP" altLang="en-US" sz="7200" dirty="0"/>
          </a:p>
        </p:txBody>
      </p:sp>
      <p:sp>
        <p:nvSpPr>
          <p:cNvPr id="3" name="コンテンツ プレースホルダー 2"/>
          <p:cNvSpPr>
            <a:spLocks noGrp="1"/>
          </p:cNvSpPr>
          <p:nvPr>
            <p:ph idx="1"/>
          </p:nvPr>
        </p:nvSpPr>
        <p:spPr/>
        <p:txBody>
          <a:bodyPr/>
          <a:lstStyle/>
          <a:p>
            <a:pPr fontAlgn="base"/>
            <a:r>
              <a:rPr lang="ja-JP" altLang="en-US" sz="3200" dirty="0">
                <a:latin typeface="UD デジタル 教科書体 NP-B" panose="02020700000000000000" pitchFamily="18" charset="-128"/>
                <a:ea typeface="UD デジタル 教科書体 NP-B" panose="02020700000000000000" pitchFamily="18" charset="-128"/>
              </a:rPr>
              <a:t>法律（地教行法第</a:t>
            </a:r>
            <a:r>
              <a:rPr lang="en-US" altLang="ja-JP" sz="3200" dirty="0">
                <a:latin typeface="UD デジタル 教科書体 NP-B" panose="02020700000000000000" pitchFamily="18" charset="-128"/>
                <a:ea typeface="UD デジタル 教科書体 NP-B" panose="02020700000000000000" pitchFamily="18" charset="-128"/>
              </a:rPr>
              <a:t>47</a:t>
            </a:r>
            <a:r>
              <a:rPr lang="ja-JP" altLang="en-US" sz="3200" dirty="0">
                <a:latin typeface="UD デジタル 教科書体 NP-B" panose="02020700000000000000" pitchFamily="18" charset="-128"/>
                <a:ea typeface="UD デジタル 教科書体 NP-B" panose="02020700000000000000" pitchFamily="18" charset="-128"/>
              </a:rPr>
              <a:t>条の</a:t>
            </a:r>
            <a:r>
              <a:rPr lang="en-US" altLang="ja-JP" sz="3200" dirty="0">
                <a:latin typeface="UD デジタル 教科書体 NP-B" panose="02020700000000000000" pitchFamily="18" charset="-128"/>
                <a:ea typeface="UD デジタル 教科書体 NP-B" panose="02020700000000000000" pitchFamily="18" charset="-128"/>
              </a:rPr>
              <a:t>5</a:t>
            </a:r>
            <a:r>
              <a:rPr lang="ja-JP" altLang="en-US" sz="3200" dirty="0">
                <a:latin typeface="UD デジタル 教科書体 NP-B" panose="02020700000000000000" pitchFamily="18" charset="-128"/>
                <a:ea typeface="UD デジタル 教科書体 NP-B" panose="02020700000000000000" pitchFamily="18" charset="-128"/>
              </a:rPr>
              <a:t>）に基づいて教育委員会が学校に設置する学校運営協議会には、主な役割として、</a:t>
            </a:r>
          </a:p>
          <a:p>
            <a:pPr marL="0" indent="0">
              <a:buNone/>
            </a:pPr>
            <a:r>
              <a:rPr lang="ja-JP" altLang="en-US" sz="3200" dirty="0">
                <a:latin typeface="UD デジタル 教科書体 NP-B" panose="02020700000000000000" pitchFamily="18" charset="-128"/>
                <a:ea typeface="UD デジタル 教科書体 NP-B" panose="02020700000000000000" pitchFamily="18" charset="-128"/>
              </a:rPr>
              <a:t>①校長が作成する</a:t>
            </a:r>
            <a:r>
              <a:rPr lang="ja-JP" altLang="en-US" sz="3200" u="sng" dirty="0">
                <a:latin typeface="UD デジタル 教科書体 NP-B" panose="02020700000000000000" pitchFamily="18" charset="-128"/>
                <a:ea typeface="UD デジタル 教科書体 NP-B" panose="02020700000000000000" pitchFamily="18" charset="-128"/>
              </a:rPr>
              <a:t>学校運営の基本方針を承認</a:t>
            </a:r>
            <a:r>
              <a:rPr lang="ja-JP" altLang="en-US" sz="3200" dirty="0">
                <a:latin typeface="UD デジタル 教科書体 NP-B" panose="02020700000000000000" pitchFamily="18" charset="-128"/>
                <a:ea typeface="UD デジタル 教科書体 NP-B" panose="02020700000000000000" pitchFamily="18" charset="-128"/>
              </a:rPr>
              <a:t>する</a:t>
            </a:r>
          </a:p>
          <a:p>
            <a:pPr marL="0" indent="0">
              <a:buNone/>
            </a:pPr>
            <a:r>
              <a:rPr lang="ja-JP" altLang="en-US" sz="3200" dirty="0">
                <a:latin typeface="UD デジタル 教科書体 NP-B" panose="02020700000000000000" pitchFamily="18" charset="-128"/>
                <a:ea typeface="UD デジタル 教科書体 NP-B" panose="02020700000000000000" pitchFamily="18" charset="-128"/>
              </a:rPr>
              <a:t>②学校運営に関する</a:t>
            </a:r>
            <a:r>
              <a:rPr lang="ja-JP" altLang="en-US" sz="3200" u="sng" dirty="0">
                <a:latin typeface="UD デジタル 教科書体 NP-B" panose="02020700000000000000" pitchFamily="18" charset="-128"/>
                <a:ea typeface="UD デジタル 教科書体 NP-B" panose="02020700000000000000" pitchFamily="18" charset="-128"/>
              </a:rPr>
              <a:t>意見を教育委員会又は校長に述べることができる</a:t>
            </a:r>
          </a:p>
          <a:p>
            <a:pPr marL="0" indent="0">
              <a:buNone/>
            </a:pPr>
            <a:r>
              <a:rPr lang="ja-JP" altLang="en-US" sz="3200" dirty="0">
                <a:latin typeface="UD デジタル 教科書体 NP-B" panose="02020700000000000000" pitchFamily="18" charset="-128"/>
                <a:ea typeface="UD デジタル 教科書体 NP-B" panose="02020700000000000000" pitchFamily="18" charset="-128"/>
              </a:rPr>
              <a:t>③教職員の</a:t>
            </a:r>
            <a:r>
              <a:rPr lang="ja-JP" altLang="en-US" sz="3200" u="sng" dirty="0">
                <a:latin typeface="UD デジタル 教科書体 NP-B" panose="02020700000000000000" pitchFamily="18" charset="-128"/>
                <a:ea typeface="UD デジタル 教科書体 NP-B" panose="02020700000000000000" pitchFamily="18" charset="-128"/>
              </a:rPr>
              <a:t>任用に関して、教育委員会規則に定める事項について、教育委員会に意見を述べることができる</a:t>
            </a:r>
          </a:p>
          <a:p>
            <a:pPr fontAlgn="base"/>
            <a:r>
              <a:rPr lang="ja-JP" altLang="en-US" sz="3200" dirty="0">
                <a:latin typeface="UD デジタル 教科書体 NP-B" panose="02020700000000000000" pitchFamily="18" charset="-128"/>
                <a:ea typeface="UD デジタル 教科書体 NP-B" panose="02020700000000000000" pitchFamily="18" charset="-128"/>
              </a:rPr>
              <a:t>の</a:t>
            </a:r>
            <a:r>
              <a:rPr lang="en-US" altLang="ja-JP" sz="3200" dirty="0">
                <a:latin typeface="UD デジタル 教科書体 NP-B" panose="02020700000000000000" pitchFamily="18" charset="-128"/>
                <a:ea typeface="UD デジタル 教科書体 NP-B" panose="02020700000000000000" pitchFamily="18" charset="-128"/>
              </a:rPr>
              <a:t>3</a:t>
            </a:r>
            <a:r>
              <a:rPr lang="ja-JP" altLang="en-US" sz="3200" dirty="0">
                <a:latin typeface="UD デジタル 教科書体 NP-B" panose="02020700000000000000" pitchFamily="18" charset="-128"/>
                <a:ea typeface="UD デジタル 教科書体 NP-B" panose="02020700000000000000" pitchFamily="18" charset="-128"/>
              </a:rPr>
              <a:t>つがあります。</a:t>
            </a:r>
          </a:p>
          <a:p>
            <a:endParaRPr kumimoji="1" lang="ja-JP" altLang="en-US" dirty="0"/>
          </a:p>
        </p:txBody>
      </p:sp>
    </p:spTree>
    <p:extLst>
      <p:ext uri="{BB962C8B-B14F-4D97-AF65-F5344CB8AC3E}">
        <p14:creationId xmlns:p14="http://schemas.microsoft.com/office/powerpoint/2010/main" val="26632848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82486" y="0"/>
            <a:ext cx="8980714" cy="6735536"/>
          </a:xfrm>
        </p:spPr>
      </p:pic>
    </p:spTree>
    <p:extLst>
      <p:ext uri="{BB962C8B-B14F-4D97-AF65-F5344CB8AC3E}">
        <p14:creationId xmlns:p14="http://schemas.microsoft.com/office/powerpoint/2010/main" val="22193599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11086" y="130628"/>
            <a:ext cx="8969828" cy="6727372"/>
          </a:xfrm>
        </p:spPr>
      </p:pic>
    </p:spTree>
    <p:extLst>
      <p:ext uri="{BB962C8B-B14F-4D97-AF65-F5344CB8AC3E}">
        <p14:creationId xmlns:p14="http://schemas.microsoft.com/office/powerpoint/2010/main" val="27275400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444" t="10148" r="837" b="8473"/>
          <a:stretch/>
        </p:blipFill>
        <p:spPr>
          <a:xfrm>
            <a:off x="1463039" y="1319347"/>
            <a:ext cx="8725989" cy="5394961"/>
          </a:xfrm>
        </p:spPr>
      </p:pic>
      <p:sp>
        <p:nvSpPr>
          <p:cNvPr id="6" name="タイトル 5"/>
          <p:cNvSpPr txBox="1">
            <a:spLocks noGrp="1"/>
          </p:cNvSpPr>
          <p:nvPr>
            <p:ph type="title"/>
          </p:nvPr>
        </p:nvSpPr>
        <p:spPr>
          <a:xfrm>
            <a:off x="248194" y="176400"/>
            <a:ext cx="11236235" cy="1311128"/>
          </a:xfrm>
          <a:prstGeom prst="rect">
            <a:avLst/>
          </a:prstGeom>
          <a:noFill/>
        </p:spPr>
        <p:txBody>
          <a:bodyPr wrap="square" rtlCol="0">
            <a:spAutoFit/>
          </a:bodyPr>
          <a:lstStyle/>
          <a:p>
            <a:r>
              <a:rPr kumimoji="1" lang="ja-JP" altLang="en-US" sz="4400" b="1" dirty="0" smtClean="0">
                <a:latin typeface="UD デジタル 教科書体 NP-B" panose="02020700000000000000" pitchFamily="18" charset="-128"/>
                <a:ea typeface="UD デジタル 教科書体 NP-B" panose="02020700000000000000" pitchFamily="18" charset="-128"/>
              </a:rPr>
              <a:t>地域から学ぶ　</a:t>
            </a:r>
            <a:r>
              <a:rPr kumimoji="1" lang="en-US" altLang="ja-JP" sz="4400" b="1" dirty="0" smtClean="0">
                <a:latin typeface="UD デジタル 教科書体 NP-B" panose="02020700000000000000" pitchFamily="18" charset="-128"/>
                <a:ea typeface="UD デジタル 教科書体 NP-B" panose="02020700000000000000" pitchFamily="18" charset="-128"/>
              </a:rPr>
              <a:t/>
            </a:r>
            <a:br>
              <a:rPr kumimoji="1" lang="en-US" altLang="ja-JP" sz="4400" b="1" dirty="0" smtClean="0">
                <a:latin typeface="UD デジタル 教科書体 NP-B" panose="02020700000000000000" pitchFamily="18" charset="-128"/>
                <a:ea typeface="UD デジタル 教科書体 NP-B" panose="02020700000000000000" pitchFamily="18" charset="-128"/>
              </a:rPr>
            </a:br>
            <a:r>
              <a:rPr kumimoji="1" lang="ja-JP" altLang="en-US" sz="4400" b="1" dirty="0" smtClean="0">
                <a:latin typeface="UD デジタル 教科書体 NP-B" panose="02020700000000000000" pitchFamily="18" charset="-128"/>
                <a:ea typeface="UD デジタル 教科書体 NP-B" panose="02020700000000000000" pitchFamily="18" charset="-128"/>
              </a:rPr>
              <a:t>緑のカーテン（ゴーヤ植え付け）　</a:t>
            </a:r>
            <a:r>
              <a:rPr kumimoji="1" lang="en-US" altLang="ja-JP" sz="4400" b="1" dirty="0" smtClean="0">
                <a:latin typeface="UD デジタル 教科書体 NP-B" panose="02020700000000000000" pitchFamily="18" charset="-128"/>
                <a:ea typeface="UD デジタル 教科書体 NP-B" panose="02020700000000000000" pitchFamily="18" charset="-128"/>
              </a:rPr>
              <a:t>1</a:t>
            </a:r>
            <a:r>
              <a:rPr kumimoji="1" lang="ja-JP" altLang="en-US" sz="4400" b="1" dirty="0" smtClean="0">
                <a:latin typeface="UD デジタル 教科書体 NP-B" panose="02020700000000000000" pitchFamily="18" charset="-128"/>
                <a:ea typeface="UD デジタル 教科書体 NP-B" panose="02020700000000000000" pitchFamily="18" charset="-128"/>
              </a:rPr>
              <a:t>・２年</a:t>
            </a:r>
            <a:endParaRPr kumimoji="1" lang="ja-JP" altLang="en-US" sz="4400" b="1" dirty="0">
              <a:latin typeface="UD デジタル 教科書体 NP-B" panose="02020700000000000000" pitchFamily="18" charset="-128"/>
              <a:ea typeface="UD デジタル 教科書体 NP-B" panose="02020700000000000000" pitchFamily="18" charset="-128"/>
            </a:endParaRPr>
          </a:p>
        </p:txBody>
      </p:sp>
    </p:spTree>
    <p:extLst>
      <p:ext uri="{BB962C8B-B14F-4D97-AF65-F5344CB8AC3E}">
        <p14:creationId xmlns:p14="http://schemas.microsoft.com/office/powerpoint/2010/main" val="2344519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67" t="9502" r="788" b="19942"/>
          <a:stretch/>
        </p:blipFill>
        <p:spPr>
          <a:xfrm>
            <a:off x="1968137" y="1920239"/>
            <a:ext cx="8255725" cy="4415246"/>
          </a:xfrm>
        </p:spPr>
      </p:pic>
      <p:sp>
        <p:nvSpPr>
          <p:cNvPr id="5" name="タイトル 4"/>
          <p:cNvSpPr txBox="1">
            <a:spLocks noGrp="1"/>
          </p:cNvSpPr>
          <p:nvPr>
            <p:ph type="title"/>
          </p:nvPr>
        </p:nvSpPr>
        <p:spPr>
          <a:xfrm>
            <a:off x="838200" y="372343"/>
            <a:ext cx="10515600" cy="1311128"/>
          </a:xfrm>
          <a:prstGeom prst="rect">
            <a:avLst/>
          </a:prstGeom>
          <a:noFill/>
        </p:spPr>
        <p:txBody>
          <a:bodyPr wrap="square" rtlCol="0">
            <a:spAutoFit/>
          </a:bodyPr>
          <a:lstStyle/>
          <a:p>
            <a:pPr algn="ctr"/>
            <a:r>
              <a:rPr kumimoji="1" lang="ja-JP" altLang="en-US" sz="4400" b="1" dirty="0" smtClean="0">
                <a:latin typeface="UD デジタル 教科書体 NP-B" panose="02020700000000000000" pitchFamily="18" charset="-128"/>
                <a:ea typeface="UD デジタル 教科書体 NP-B" panose="02020700000000000000" pitchFamily="18" charset="-128"/>
              </a:rPr>
              <a:t>地域で学ぶ　地域から学ぶ</a:t>
            </a:r>
            <a:r>
              <a:rPr kumimoji="1" lang="en-US" altLang="ja-JP" sz="4400" b="1" dirty="0" smtClean="0">
                <a:latin typeface="UD デジタル 教科書体 NP-B" panose="02020700000000000000" pitchFamily="18" charset="-128"/>
                <a:ea typeface="UD デジタル 教科書体 NP-B" panose="02020700000000000000" pitchFamily="18" charset="-128"/>
              </a:rPr>
              <a:t/>
            </a:r>
            <a:br>
              <a:rPr kumimoji="1" lang="en-US" altLang="ja-JP" sz="4400" b="1" dirty="0" smtClean="0">
                <a:latin typeface="UD デジタル 教科書体 NP-B" panose="02020700000000000000" pitchFamily="18" charset="-128"/>
                <a:ea typeface="UD デジタル 教科書体 NP-B" panose="02020700000000000000" pitchFamily="18" charset="-128"/>
              </a:rPr>
            </a:br>
            <a:r>
              <a:rPr kumimoji="1" lang="ja-JP" altLang="en-US" sz="4400" b="1" dirty="0" smtClean="0">
                <a:latin typeface="UD デジタル 教科書体 NP-B" panose="02020700000000000000" pitchFamily="18" charset="-128"/>
                <a:ea typeface="UD デジタル 教科書体 NP-B" panose="02020700000000000000" pitchFamily="18" charset="-128"/>
              </a:rPr>
              <a:t>田植え体験　全学年</a:t>
            </a:r>
            <a:endParaRPr kumimoji="1" lang="ja-JP" altLang="en-US" sz="4400" b="1" dirty="0">
              <a:latin typeface="UD デジタル 教科書体 NP-B" panose="02020700000000000000" pitchFamily="18" charset="-128"/>
              <a:ea typeface="UD デジタル 教科書体 NP-B" panose="02020700000000000000" pitchFamily="18" charset="-128"/>
            </a:endParaRPr>
          </a:p>
        </p:txBody>
      </p:sp>
    </p:spTree>
    <p:extLst>
      <p:ext uri="{BB962C8B-B14F-4D97-AF65-F5344CB8AC3E}">
        <p14:creationId xmlns:p14="http://schemas.microsoft.com/office/powerpoint/2010/main" val="108311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649" t="4600" r="350" b="15000"/>
          <a:stretch/>
        </p:blipFill>
        <p:spPr>
          <a:xfrm>
            <a:off x="1672046" y="1489165"/>
            <a:ext cx="8621486" cy="5251270"/>
          </a:xfrm>
        </p:spPr>
      </p:pic>
      <p:sp>
        <p:nvSpPr>
          <p:cNvPr id="5" name="タイトル 4"/>
          <p:cNvSpPr txBox="1">
            <a:spLocks noGrp="1"/>
          </p:cNvSpPr>
          <p:nvPr>
            <p:ph type="title"/>
          </p:nvPr>
        </p:nvSpPr>
        <p:spPr>
          <a:xfrm>
            <a:off x="838200" y="677041"/>
            <a:ext cx="10515600" cy="701731"/>
          </a:xfrm>
          <a:prstGeom prst="rect">
            <a:avLst/>
          </a:prstGeom>
          <a:noFill/>
        </p:spPr>
        <p:txBody>
          <a:bodyPr wrap="square" rtlCol="0">
            <a:spAutoFit/>
          </a:bodyPr>
          <a:lstStyle/>
          <a:p>
            <a:r>
              <a:rPr kumimoji="1" lang="ja-JP" altLang="en-US" sz="4400" b="1" dirty="0" smtClean="0">
                <a:latin typeface="UD デジタル 教科書体 NP-B" panose="02020700000000000000" pitchFamily="18" charset="-128"/>
                <a:ea typeface="UD デジタル 教科書体 NP-B" panose="02020700000000000000" pitchFamily="18" charset="-128"/>
              </a:rPr>
              <a:t>地域から学ぶ　交通安全教室　全学年</a:t>
            </a:r>
            <a:endParaRPr kumimoji="1" lang="ja-JP" altLang="en-US" sz="4400" b="1" dirty="0">
              <a:latin typeface="UD デジタル 教科書体 NP-B" panose="02020700000000000000" pitchFamily="18" charset="-128"/>
              <a:ea typeface="UD デジタル 教科書体 NP-B" panose="02020700000000000000" pitchFamily="18" charset="-128"/>
            </a:endParaRPr>
          </a:p>
        </p:txBody>
      </p:sp>
    </p:spTree>
    <p:extLst>
      <p:ext uri="{BB962C8B-B14F-4D97-AF65-F5344CB8AC3E}">
        <p14:creationId xmlns:p14="http://schemas.microsoft.com/office/powerpoint/2010/main" val="8309319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615" t="10576" r="664" b="13388"/>
          <a:stretch/>
        </p:blipFill>
        <p:spPr>
          <a:xfrm>
            <a:off x="1685108" y="1690688"/>
            <a:ext cx="8412480" cy="4859384"/>
          </a:xfrm>
        </p:spPr>
      </p:pic>
      <p:sp>
        <p:nvSpPr>
          <p:cNvPr id="5" name="タイトル 4"/>
          <p:cNvSpPr txBox="1">
            <a:spLocks noGrp="1"/>
          </p:cNvSpPr>
          <p:nvPr>
            <p:ph type="title"/>
          </p:nvPr>
        </p:nvSpPr>
        <p:spPr>
          <a:xfrm>
            <a:off x="838200" y="677041"/>
            <a:ext cx="10515600" cy="701731"/>
          </a:xfrm>
          <a:prstGeom prst="rect">
            <a:avLst/>
          </a:prstGeom>
          <a:noFill/>
        </p:spPr>
        <p:txBody>
          <a:bodyPr wrap="square" rtlCol="0">
            <a:spAutoFit/>
          </a:bodyPr>
          <a:lstStyle/>
          <a:p>
            <a:r>
              <a:rPr kumimoji="1" lang="ja-JP" altLang="en-US" sz="4400" b="1" dirty="0" smtClean="0">
                <a:latin typeface="UD デジタル 教科書体 NP-B" panose="02020700000000000000" pitchFamily="18" charset="-128"/>
                <a:ea typeface="UD デジタル 教科書体 NP-B" panose="02020700000000000000" pitchFamily="18" charset="-128"/>
              </a:rPr>
              <a:t>地域から学ぶ　読み聞かせ　全学年</a:t>
            </a:r>
            <a:endParaRPr kumimoji="1" lang="ja-JP" altLang="en-US" sz="4400" b="1" dirty="0">
              <a:latin typeface="UD デジタル 教科書体 NP-B" panose="02020700000000000000" pitchFamily="18" charset="-128"/>
              <a:ea typeface="UD デジタル 教科書体 NP-B" panose="02020700000000000000" pitchFamily="18" charset="-128"/>
            </a:endParaRPr>
          </a:p>
        </p:txBody>
      </p:sp>
    </p:spTree>
    <p:extLst>
      <p:ext uri="{BB962C8B-B14F-4D97-AF65-F5344CB8AC3E}">
        <p14:creationId xmlns:p14="http://schemas.microsoft.com/office/powerpoint/2010/main" val="6253465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464" t="20082" r="-1057" b="13460"/>
          <a:stretch/>
        </p:blipFill>
        <p:spPr>
          <a:xfrm>
            <a:off x="1315561" y="1692280"/>
            <a:ext cx="9924459" cy="4917525"/>
          </a:xfrm>
        </p:spPr>
      </p:pic>
      <p:sp>
        <p:nvSpPr>
          <p:cNvPr id="5" name="タイトル 4"/>
          <p:cNvSpPr txBox="1">
            <a:spLocks noGrp="1"/>
          </p:cNvSpPr>
          <p:nvPr>
            <p:ph type="title"/>
          </p:nvPr>
        </p:nvSpPr>
        <p:spPr>
          <a:xfrm>
            <a:off x="1746068" y="372343"/>
            <a:ext cx="9063446" cy="1311128"/>
          </a:xfrm>
          <a:prstGeom prst="rect">
            <a:avLst/>
          </a:prstGeom>
          <a:noFill/>
        </p:spPr>
        <p:txBody>
          <a:bodyPr wrap="square" rtlCol="0">
            <a:spAutoFit/>
          </a:bodyPr>
          <a:lstStyle/>
          <a:p>
            <a:pPr algn="ctr"/>
            <a:r>
              <a:rPr kumimoji="1" lang="ja-JP" altLang="en-US" sz="4400" b="1" dirty="0" smtClean="0">
                <a:latin typeface="UD デジタル 教科書体 NP-B" panose="02020700000000000000" pitchFamily="18" charset="-128"/>
                <a:ea typeface="UD デジタル 教科書体 NP-B" panose="02020700000000000000" pitchFamily="18" charset="-128"/>
              </a:rPr>
              <a:t>地域で学ぶ　地域とともに生きる</a:t>
            </a:r>
            <a:r>
              <a:rPr kumimoji="1" lang="en-US" altLang="ja-JP" sz="4400" b="1" dirty="0" smtClean="0">
                <a:latin typeface="UD デジタル 教科書体 NP-B" panose="02020700000000000000" pitchFamily="18" charset="-128"/>
                <a:ea typeface="UD デジタル 教科書体 NP-B" panose="02020700000000000000" pitchFamily="18" charset="-128"/>
              </a:rPr>
              <a:t/>
            </a:r>
            <a:br>
              <a:rPr kumimoji="1" lang="en-US" altLang="ja-JP" sz="4400" b="1" dirty="0" smtClean="0">
                <a:latin typeface="UD デジタル 教科書体 NP-B" panose="02020700000000000000" pitchFamily="18" charset="-128"/>
                <a:ea typeface="UD デジタル 教科書体 NP-B" panose="02020700000000000000" pitchFamily="18" charset="-128"/>
              </a:rPr>
            </a:br>
            <a:r>
              <a:rPr kumimoji="1" lang="ja-JP" altLang="en-US" sz="4400" b="1" dirty="0" smtClean="0">
                <a:latin typeface="UD デジタル 教科書体 NP-B" panose="02020700000000000000" pitchFamily="18" charset="-128"/>
                <a:ea typeface="UD デジタル 教科書体 NP-B" panose="02020700000000000000" pitchFamily="18" charset="-128"/>
              </a:rPr>
              <a:t>川辺教室　全学年</a:t>
            </a:r>
            <a:endParaRPr kumimoji="1" lang="ja-JP" altLang="en-US" sz="4400" b="1" dirty="0">
              <a:latin typeface="UD デジタル 教科書体 NP-B" panose="02020700000000000000" pitchFamily="18" charset="-128"/>
              <a:ea typeface="UD デジタル 教科書体 NP-B" panose="02020700000000000000" pitchFamily="18" charset="-128"/>
            </a:endParaRPr>
          </a:p>
        </p:txBody>
      </p:sp>
    </p:spTree>
    <p:extLst>
      <p:ext uri="{BB962C8B-B14F-4D97-AF65-F5344CB8AC3E}">
        <p14:creationId xmlns:p14="http://schemas.microsoft.com/office/powerpoint/2010/main" val="20761435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40" t="23029"/>
          <a:stretch/>
        </p:blipFill>
        <p:spPr>
          <a:xfrm>
            <a:off x="1580606" y="1828800"/>
            <a:ext cx="8477793" cy="4892108"/>
          </a:xfrm>
        </p:spPr>
      </p:pic>
      <p:sp>
        <p:nvSpPr>
          <p:cNvPr id="5" name="タイトル 4"/>
          <p:cNvSpPr txBox="1">
            <a:spLocks noGrp="1"/>
          </p:cNvSpPr>
          <p:nvPr>
            <p:ph type="title"/>
          </p:nvPr>
        </p:nvSpPr>
        <p:spPr>
          <a:xfrm>
            <a:off x="418011" y="372343"/>
            <a:ext cx="10935789" cy="1311128"/>
          </a:xfrm>
          <a:prstGeom prst="rect">
            <a:avLst/>
          </a:prstGeom>
          <a:noFill/>
        </p:spPr>
        <p:txBody>
          <a:bodyPr wrap="square" rtlCol="0">
            <a:spAutoFit/>
          </a:bodyPr>
          <a:lstStyle/>
          <a:p>
            <a:pPr algn="ctr"/>
            <a:r>
              <a:rPr kumimoji="1" lang="ja-JP" altLang="en-US" sz="4400" b="1" dirty="0" smtClean="0">
                <a:latin typeface="UD デジタル 教科書体 NP-B" panose="02020700000000000000" pitchFamily="18" charset="-128"/>
                <a:ea typeface="UD デジタル 教科書体 NP-B" panose="02020700000000000000" pitchFamily="18" charset="-128"/>
              </a:rPr>
              <a:t>地域とともに生きる　全学年</a:t>
            </a:r>
            <a:r>
              <a:rPr kumimoji="1" lang="en-US" altLang="ja-JP" sz="4400" b="1" dirty="0" smtClean="0">
                <a:latin typeface="UD デジタル 教科書体 NP-B" panose="02020700000000000000" pitchFamily="18" charset="-128"/>
                <a:ea typeface="UD デジタル 教科書体 NP-B" panose="02020700000000000000" pitchFamily="18" charset="-128"/>
              </a:rPr>
              <a:t/>
            </a:r>
            <a:br>
              <a:rPr kumimoji="1" lang="en-US" altLang="ja-JP" sz="4400" b="1" dirty="0" smtClean="0">
                <a:latin typeface="UD デジタル 教科書体 NP-B" panose="02020700000000000000" pitchFamily="18" charset="-128"/>
                <a:ea typeface="UD デジタル 教科書体 NP-B" panose="02020700000000000000" pitchFamily="18" charset="-128"/>
              </a:rPr>
            </a:br>
            <a:r>
              <a:rPr kumimoji="1" lang="en-US" altLang="ja-JP" sz="4400" b="1" dirty="0" smtClean="0">
                <a:latin typeface="UD デジタル 教科書体 NP-B" panose="02020700000000000000" pitchFamily="18" charset="-128"/>
                <a:ea typeface="UD デジタル 教科書体 NP-B" panose="02020700000000000000" pitchFamily="18" charset="-128"/>
              </a:rPr>
              <a:t>1</a:t>
            </a:r>
            <a:r>
              <a:rPr kumimoji="1" lang="ja-JP" altLang="en-US" sz="4400" b="1" dirty="0" smtClean="0">
                <a:latin typeface="UD デジタル 教科書体 NP-B" panose="02020700000000000000" pitchFamily="18" charset="-128"/>
                <a:ea typeface="UD デジタル 教科書体 NP-B" panose="02020700000000000000" pitchFamily="18" charset="-128"/>
              </a:rPr>
              <a:t>年生をむかえる会</a:t>
            </a:r>
            <a:endParaRPr kumimoji="1" lang="ja-JP" altLang="en-US" sz="4400" b="1" dirty="0">
              <a:latin typeface="UD デジタル 教科書体 NP-B" panose="02020700000000000000" pitchFamily="18" charset="-128"/>
              <a:ea typeface="UD デジタル 教科書体 NP-B" panose="02020700000000000000" pitchFamily="18" charset="-128"/>
            </a:endParaRPr>
          </a:p>
        </p:txBody>
      </p:sp>
    </p:spTree>
    <p:extLst>
      <p:ext uri="{BB962C8B-B14F-4D97-AF65-F5344CB8AC3E}">
        <p14:creationId xmlns:p14="http://schemas.microsoft.com/office/powerpoint/2010/main" val="37841631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コンテンツ プレースホルダー 7"/>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841" t="27091"/>
          <a:stretch/>
        </p:blipFill>
        <p:spPr>
          <a:xfrm>
            <a:off x="1916691" y="1860696"/>
            <a:ext cx="8577138" cy="4729926"/>
          </a:xfrm>
        </p:spPr>
      </p:pic>
      <p:sp>
        <p:nvSpPr>
          <p:cNvPr id="9" name="タイトル 4"/>
          <p:cNvSpPr txBox="1">
            <a:spLocks noGrp="1"/>
          </p:cNvSpPr>
          <p:nvPr>
            <p:ph type="title"/>
          </p:nvPr>
        </p:nvSpPr>
        <p:spPr>
          <a:prstGeom prst="rect">
            <a:avLst/>
          </a:prstGeom>
          <a:noFill/>
        </p:spPr>
        <p:txBody>
          <a:bodyPr wrap="square" rtlCol="0">
            <a:spAutoFit/>
          </a:bodyPr>
          <a:lstStyle/>
          <a:p>
            <a:pPr algn="ctr"/>
            <a:r>
              <a:rPr kumimoji="1" lang="ja-JP" altLang="en-US" sz="4400" b="1" dirty="0" smtClean="0">
                <a:latin typeface="UD デジタル 教科書体 NP-B" panose="02020700000000000000" pitchFamily="18" charset="-128"/>
                <a:ea typeface="UD デジタル 教科書体 NP-B" panose="02020700000000000000" pitchFamily="18" charset="-128"/>
              </a:rPr>
              <a:t>地域とともに生きる　６学年</a:t>
            </a:r>
            <a:r>
              <a:rPr kumimoji="1" lang="en-US" altLang="ja-JP" sz="4400" b="1" dirty="0" smtClean="0">
                <a:latin typeface="UD デジタル 教科書体 NP-B" panose="02020700000000000000" pitchFamily="18" charset="-128"/>
                <a:ea typeface="UD デジタル 教科書体 NP-B" panose="02020700000000000000" pitchFamily="18" charset="-128"/>
              </a:rPr>
              <a:t/>
            </a:r>
            <a:br>
              <a:rPr kumimoji="1" lang="en-US" altLang="ja-JP" sz="4400" b="1" dirty="0" smtClean="0">
                <a:latin typeface="UD デジタル 教科書体 NP-B" panose="02020700000000000000" pitchFamily="18" charset="-128"/>
                <a:ea typeface="UD デジタル 教科書体 NP-B" panose="02020700000000000000" pitchFamily="18" charset="-128"/>
              </a:rPr>
            </a:br>
            <a:r>
              <a:rPr kumimoji="1" lang="ja-JP" altLang="en-US" sz="4400" b="1" dirty="0" smtClean="0">
                <a:latin typeface="UD デジタル 教科書体 NP-B" panose="02020700000000000000" pitchFamily="18" charset="-128"/>
                <a:ea typeface="UD デジタル 教科書体 NP-B" panose="02020700000000000000" pitchFamily="18" charset="-128"/>
              </a:rPr>
              <a:t>入田小学校６年生との交流　</a:t>
            </a:r>
            <a:endParaRPr kumimoji="1" lang="ja-JP" altLang="en-US" sz="4400" b="1" dirty="0">
              <a:latin typeface="UD デジタル 教科書体 NP-B" panose="02020700000000000000" pitchFamily="18" charset="-128"/>
              <a:ea typeface="UD デジタル 教科書体 NP-B" panose="02020700000000000000" pitchFamily="18" charset="-128"/>
            </a:endParaRPr>
          </a:p>
        </p:txBody>
      </p:sp>
    </p:spTree>
    <p:extLst>
      <p:ext uri="{BB962C8B-B14F-4D97-AF65-F5344CB8AC3E}">
        <p14:creationId xmlns:p14="http://schemas.microsoft.com/office/powerpoint/2010/main" val="6685043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9589" r="2370" b="11474"/>
          <a:stretch/>
        </p:blipFill>
        <p:spPr>
          <a:xfrm>
            <a:off x="1923505" y="1683471"/>
            <a:ext cx="8344989" cy="5060325"/>
          </a:xfrm>
        </p:spPr>
      </p:pic>
      <p:sp>
        <p:nvSpPr>
          <p:cNvPr id="5" name="タイトル 4"/>
          <p:cNvSpPr txBox="1">
            <a:spLocks noGrp="1"/>
          </p:cNvSpPr>
          <p:nvPr>
            <p:ph type="title"/>
          </p:nvPr>
        </p:nvSpPr>
        <p:spPr>
          <a:xfrm>
            <a:off x="838200" y="372343"/>
            <a:ext cx="10515600" cy="1311128"/>
          </a:xfrm>
          <a:prstGeom prst="rect">
            <a:avLst/>
          </a:prstGeom>
          <a:noFill/>
        </p:spPr>
        <p:txBody>
          <a:bodyPr wrap="square" rtlCol="0">
            <a:spAutoFit/>
          </a:bodyPr>
          <a:lstStyle/>
          <a:p>
            <a:pPr algn="ctr"/>
            <a:r>
              <a:rPr kumimoji="1" lang="ja-JP" altLang="en-US" sz="4400" b="1" dirty="0" smtClean="0">
                <a:latin typeface="UD デジタル 教科書体 NP-B" panose="02020700000000000000" pitchFamily="18" charset="-128"/>
                <a:ea typeface="UD デジタル 教科書体 NP-B" panose="02020700000000000000" pitchFamily="18" charset="-128"/>
              </a:rPr>
              <a:t>地域とともに生きる　全学年</a:t>
            </a:r>
            <a:r>
              <a:rPr kumimoji="1" lang="en-US" altLang="ja-JP" sz="4400" b="1" dirty="0" smtClean="0">
                <a:latin typeface="UD デジタル 教科書体 NP-B" panose="02020700000000000000" pitchFamily="18" charset="-128"/>
                <a:ea typeface="UD デジタル 教科書体 NP-B" panose="02020700000000000000" pitchFamily="18" charset="-128"/>
              </a:rPr>
              <a:t/>
            </a:r>
            <a:br>
              <a:rPr kumimoji="1" lang="en-US" altLang="ja-JP" sz="4400" b="1" dirty="0" smtClean="0">
                <a:latin typeface="UD デジタル 教科書体 NP-B" panose="02020700000000000000" pitchFamily="18" charset="-128"/>
                <a:ea typeface="UD デジタル 教科書体 NP-B" panose="02020700000000000000" pitchFamily="18" charset="-128"/>
              </a:rPr>
            </a:br>
            <a:r>
              <a:rPr kumimoji="1" lang="ja-JP" altLang="en-US" sz="4400" b="1" dirty="0" smtClean="0">
                <a:latin typeface="UD デジタル 教科書体 NP-B" panose="02020700000000000000" pitchFamily="18" charset="-128"/>
                <a:ea typeface="UD デジタル 教科書体 NP-B" panose="02020700000000000000" pitchFamily="18" charset="-128"/>
              </a:rPr>
              <a:t>ごみゼロ運動　</a:t>
            </a:r>
            <a:endParaRPr kumimoji="1" lang="ja-JP" altLang="en-US" sz="4400" b="1" dirty="0">
              <a:latin typeface="UD デジタル 教科書体 NP-B" panose="02020700000000000000" pitchFamily="18" charset="-128"/>
              <a:ea typeface="UD デジタル 教科書体 NP-B" panose="02020700000000000000" pitchFamily="18" charset="-128"/>
            </a:endParaRPr>
          </a:p>
        </p:txBody>
      </p:sp>
    </p:spTree>
    <p:extLst>
      <p:ext uri="{BB962C8B-B14F-4D97-AF65-F5344CB8AC3E}">
        <p14:creationId xmlns:p14="http://schemas.microsoft.com/office/powerpoint/2010/main" val="15258687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3" name="図 2"/>
          <p:cNvPicPr>
            <a:picLocks noChangeAspect="1"/>
          </p:cNvPicPr>
          <p:nvPr/>
        </p:nvPicPr>
        <p:blipFill rotWithShape="1">
          <a:blip r:embed="rId2"/>
          <a:srcRect t="4135" r="29485" b="10817"/>
          <a:stretch/>
        </p:blipFill>
        <p:spPr>
          <a:xfrm>
            <a:off x="1171303" y="179113"/>
            <a:ext cx="9849394" cy="6678887"/>
          </a:xfrm>
          <a:prstGeom prst="rect">
            <a:avLst/>
          </a:prstGeom>
        </p:spPr>
      </p:pic>
    </p:spTree>
    <p:extLst>
      <p:ext uri="{BB962C8B-B14F-4D97-AF65-F5344CB8AC3E}">
        <p14:creationId xmlns:p14="http://schemas.microsoft.com/office/powerpoint/2010/main" val="23053905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49336" y="365125"/>
            <a:ext cx="8561463" cy="6421097"/>
          </a:xfrm>
        </p:spPr>
      </p:pic>
    </p:spTree>
    <p:extLst>
      <p:ext uri="{BB962C8B-B14F-4D97-AF65-F5344CB8AC3E}">
        <p14:creationId xmlns:p14="http://schemas.microsoft.com/office/powerpoint/2010/main" val="28636709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714" y="-884990"/>
            <a:ext cx="12409714" cy="9307286"/>
          </a:xfrm>
          <a:prstGeom prst="rect">
            <a:avLst/>
          </a:prstGeom>
        </p:spPr>
      </p:pic>
      <p:sp>
        <p:nvSpPr>
          <p:cNvPr id="5" name="タイトル 1"/>
          <p:cNvSpPr txBox="1">
            <a:spLocks/>
          </p:cNvSpPr>
          <p:nvPr/>
        </p:nvSpPr>
        <p:spPr>
          <a:xfrm>
            <a:off x="108856" y="5294211"/>
            <a:ext cx="12405361" cy="127500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nSpc>
                <a:spcPts val="18000"/>
              </a:lnSpc>
            </a:pPr>
            <a:r>
              <a:rPr lang="ja-JP" altLang="en-US" sz="7200" b="1" dirty="0" smtClean="0">
                <a:ln w="34925" cmpd="sng">
                  <a:solidFill>
                    <a:schemeClr val="bg1">
                      <a:alpha val="85000"/>
                    </a:schemeClr>
                  </a:solidFill>
                </a:ln>
                <a:effectLst>
                  <a:outerShdw blurRad="63500" dist="50800" dir="2400000" algn="ctr" rotWithShape="0">
                    <a:schemeClr val="bg1">
                      <a:alpha val="43000"/>
                    </a:schemeClr>
                  </a:outerShdw>
                </a:effectLst>
                <a:latin typeface="UD デジタル 教科書体 NK-B" panose="02020700000000000000" pitchFamily="18" charset="-128"/>
                <a:ea typeface="UD デジタル 教科書体 NK-B" panose="02020700000000000000" pitchFamily="18" charset="-128"/>
              </a:rPr>
              <a:t>令和５年６月２１日（水）</a:t>
            </a:r>
            <a:endParaRPr lang="ja-JP" altLang="en-US" sz="7200" b="1" dirty="0">
              <a:ln w="34925" cmpd="sng">
                <a:solidFill>
                  <a:schemeClr val="bg1">
                    <a:alpha val="85000"/>
                  </a:schemeClr>
                </a:solidFill>
              </a:ln>
              <a:effectLst>
                <a:outerShdw blurRad="63500" dist="50800" dir="2400000" algn="ctr" rotWithShape="0">
                  <a:schemeClr val="bg1">
                    <a:alpha val="43000"/>
                  </a:schemeClr>
                </a:outerShdw>
              </a:effectLst>
              <a:latin typeface="UD デジタル 教科書体 NK-B" panose="02020700000000000000" pitchFamily="18" charset="-128"/>
              <a:ea typeface="UD デジタル 教科書体 NK-B" panose="02020700000000000000" pitchFamily="18" charset="-128"/>
            </a:endParaRPr>
          </a:p>
        </p:txBody>
      </p:sp>
      <p:sp>
        <p:nvSpPr>
          <p:cNvPr id="7" name="タイトル 1"/>
          <p:cNvSpPr txBox="1">
            <a:spLocks/>
          </p:cNvSpPr>
          <p:nvPr/>
        </p:nvSpPr>
        <p:spPr>
          <a:xfrm>
            <a:off x="108856" y="411498"/>
            <a:ext cx="11926389" cy="3892731"/>
          </a:xfrm>
          <a:prstGeom prst="rect">
            <a:avLst/>
          </a:prstGeom>
          <a:ln>
            <a:noFill/>
          </a:ln>
          <a:effectLst>
            <a:outerShdw blurRad="50800" dist="50800" dir="4200000" algn="ctr" rotWithShape="0">
              <a:schemeClr val="bg1"/>
            </a:outerShdw>
          </a:effectLst>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nSpc>
                <a:spcPts val="18000"/>
              </a:lnSpc>
            </a:pPr>
            <a:r>
              <a:rPr lang="ja-JP" altLang="en-US" sz="9600" b="1" dirty="0" smtClean="0">
                <a:ln w="31750" cmpd="sng">
                  <a:solidFill>
                    <a:schemeClr val="bg1"/>
                  </a:solidFill>
                </a:ln>
                <a:effectLst>
                  <a:outerShdw blurRad="50800" dist="38100" algn="l" rotWithShape="0">
                    <a:schemeClr val="bg1">
                      <a:alpha val="40000"/>
                    </a:schemeClr>
                  </a:outerShdw>
                </a:effectLst>
                <a:latin typeface="UD デジタル 教科書体 NK-B" panose="02020700000000000000" pitchFamily="18" charset="-128"/>
                <a:ea typeface="UD デジタル 教科書体 NK-B" panose="02020700000000000000" pitchFamily="18" charset="-128"/>
              </a:rPr>
              <a:t>一宮小学校</a:t>
            </a:r>
            <a:endParaRPr lang="en-US" altLang="ja-JP" sz="9600" b="1" dirty="0" smtClean="0">
              <a:ln w="31750" cmpd="sng">
                <a:solidFill>
                  <a:schemeClr val="bg1"/>
                </a:solidFill>
              </a:ln>
              <a:effectLst>
                <a:outerShdw blurRad="50800" dist="38100" algn="l" rotWithShape="0">
                  <a:schemeClr val="bg1">
                    <a:alpha val="40000"/>
                  </a:schemeClr>
                </a:outerShdw>
              </a:effectLst>
              <a:latin typeface="UD デジタル 教科書体 NK-B" panose="02020700000000000000" pitchFamily="18" charset="-128"/>
              <a:ea typeface="UD デジタル 教科書体 NK-B" panose="02020700000000000000" pitchFamily="18" charset="-128"/>
            </a:endParaRPr>
          </a:p>
          <a:p>
            <a:pPr>
              <a:lnSpc>
                <a:spcPts val="14800"/>
              </a:lnSpc>
            </a:pPr>
            <a:r>
              <a:rPr lang="ja-JP" altLang="en-US" sz="10000" b="1" dirty="0" smtClean="0">
                <a:ln w="31750" cmpd="sng">
                  <a:solidFill>
                    <a:schemeClr val="bg1"/>
                  </a:solidFill>
                </a:ln>
                <a:effectLst>
                  <a:outerShdw blurRad="50800" dist="38100" algn="l" rotWithShape="0">
                    <a:schemeClr val="bg1">
                      <a:alpha val="40000"/>
                    </a:schemeClr>
                  </a:outerShdw>
                </a:effectLst>
                <a:latin typeface="UD デジタル 教科書体 NK-B" panose="02020700000000000000" pitchFamily="18" charset="-128"/>
                <a:ea typeface="UD デジタル 教科書体 NK-B" panose="02020700000000000000" pitchFamily="18" charset="-128"/>
              </a:rPr>
              <a:t>学校運営の基本方針</a:t>
            </a:r>
            <a:r>
              <a:rPr lang="ja-JP" altLang="en-US" sz="12000" dirty="0" smtClean="0"/>
              <a:t>　</a:t>
            </a:r>
            <a:endParaRPr lang="ja-JP" altLang="en-US" sz="12000" dirty="0"/>
          </a:p>
        </p:txBody>
      </p:sp>
    </p:spTree>
    <p:extLst>
      <p:ext uri="{BB962C8B-B14F-4D97-AF65-F5344CB8AC3E}">
        <p14:creationId xmlns:p14="http://schemas.microsoft.com/office/powerpoint/2010/main" val="20795425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p:cNvSpPr txBox="1">
            <a:spLocks/>
          </p:cNvSpPr>
          <p:nvPr/>
        </p:nvSpPr>
        <p:spPr>
          <a:xfrm>
            <a:off x="1580607" y="131904"/>
            <a:ext cx="8921162" cy="2035696"/>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7500" dirty="0" smtClean="0">
                <a:solidFill>
                  <a:srgbClr val="2108DA"/>
                </a:solidFill>
                <a:latin typeface="UD デジタル 教科書体 NK-B" panose="02020700000000000000" pitchFamily="18" charset="-128"/>
                <a:ea typeface="UD デジタル 教科書体 NK-B" panose="02020700000000000000" pitchFamily="18" charset="-128"/>
              </a:rPr>
              <a:t>令和５年度　　　</a:t>
            </a:r>
            <a:r>
              <a:rPr lang="en-US" altLang="ja-JP" sz="7500" dirty="0" smtClean="0">
                <a:solidFill>
                  <a:srgbClr val="2108DA"/>
                </a:solidFill>
                <a:latin typeface="UD デジタル 教科書体 NK-B" panose="02020700000000000000" pitchFamily="18" charset="-128"/>
                <a:ea typeface="UD デジタル 教科書体 NK-B" panose="02020700000000000000" pitchFamily="18" charset="-128"/>
              </a:rPr>
              <a:t/>
            </a:r>
            <a:br>
              <a:rPr lang="en-US" altLang="ja-JP" sz="7500" dirty="0" smtClean="0">
                <a:solidFill>
                  <a:srgbClr val="2108DA"/>
                </a:solidFill>
                <a:latin typeface="UD デジタル 教科書体 NK-B" panose="02020700000000000000" pitchFamily="18" charset="-128"/>
                <a:ea typeface="UD デジタル 教科書体 NK-B" panose="02020700000000000000" pitchFamily="18" charset="-128"/>
              </a:rPr>
            </a:br>
            <a:r>
              <a:rPr lang="ja-JP" altLang="en-US" sz="7500" dirty="0" smtClean="0">
                <a:solidFill>
                  <a:srgbClr val="2108DA"/>
                </a:solidFill>
                <a:latin typeface="UD デジタル 教科書体 NK-B" panose="02020700000000000000" pitchFamily="18" charset="-128"/>
                <a:ea typeface="UD デジタル 教科書体 NK-B" panose="02020700000000000000" pitchFamily="18" charset="-128"/>
              </a:rPr>
              <a:t>一宮小学校　児童数</a:t>
            </a:r>
            <a:endParaRPr lang="ja-JP" altLang="en-US" sz="7500" dirty="0">
              <a:solidFill>
                <a:srgbClr val="2108DA"/>
              </a:solidFill>
              <a:latin typeface="UD デジタル 教科書体 NK-B" panose="02020700000000000000" pitchFamily="18" charset="-128"/>
              <a:ea typeface="UD デジタル 教科書体 NK-B" panose="02020700000000000000" pitchFamily="18" charset="-128"/>
            </a:endParaRPr>
          </a:p>
        </p:txBody>
      </p:sp>
      <p:graphicFrame>
        <p:nvGraphicFramePr>
          <p:cNvPr id="7" name="表 6"/>
          <p:cNvGraphicFramePr>
            <a:graphicFrameLocks noGrp="1"/>
          </p:cNvGraphicFramePr>
          <p:nvPr>
            <p:extLst>
              <p:ext uri="{D42A27DB-BD31-4B8C-83A1-F6EECF244321}">
                <p14:modId xmlns:p14="http://schemas.microsoft.com/office/powerpoint/2010/main" val="4277755229"/>
              </p:ext>
            </p:extLst>
          </p:nvPr>
        </p:nvGraphicFramePr>
        <p:xfrm>
          <a:off x="1136464" y="2362656"/>
          <a:ext cx="10110656" cy="3842202"/>
        </p:xfrm>
        <a:graphic>
          <a:graphicData uri="http://schemas.openxmlformats.org/drawingml/2006/table">
            <a:tbl>
              <a:tblPr/>
              <a:tblGrid>
                <a:gridCol w="1371282">
                  <a:extLst>
                    <a:ext uri="{9D8B030D-6E8A-4147-A177-3AD203B41FA5}">
                      <a16:colId xmlns:a16="http://schemas.microsoft.com/office/drawing/2014/main" val="3258385677"/>
                    </a:ext>
                  </a:extLst>
                </a:gridCol>
                <a:gridCol w="1248482">
                  <a:extLst>
                    <a:ext uri="{9D8B030D-6E8A-4147-A177-3AD203B41FA5}">
                      <a16:colId xmlns:a16="http://schemas.microsoft.com/office/drawing/2014/main" val="286377678"/>
                    </a:ext>
                  </a:extLst>
                </a:gridCol>
                <a:gridCol w="1248482">
                  <a:extLst>
                    <a:ext uri="{9D8B030D-6E8A-4147-A177-3AD203B41FA5}">
                      <a16:colId xmlns:a16="http://schemas.microsoft.com/office/drawing/2014/main" val="2744103030"/>
                    </a:ext>
                  </a:extLst>
                </a:gridCol>
                <a:gridCol w="1248482">
                  <a:extLst>
                    <a:ext uri="{9D8B030D-6E8A-4147-A177-3AD203B41FA5}">
                      <a16:colId xmlns:a16="http://schemas.microsoft.com/office/drawing/2014/main" val="4015750120"/>
                    </a:ext>
                  </a:extLst>
                </a:gridCol>
                <a:gridCol w="1248482">
                  <a:extLst>
                    <a:ext uri="{9D8B030D-6E8A-4147-A177-3AD203B41FA5}">
                      <a16:colId xmlns:a16="http://schemas.microsoft.com/office/drawing/2014/main" val="3519319587"/>
                    </a:ext>
                  </a:extLst>
                </a:gridCol>
                <a:gridCol w="1248482">
                  <a:extLst>
                    <a:ext uri="{9D8B030D-6E8A-4147-A177-3AD203B41FA5}">
                      <a16:colId xmlns:a16="http://schemas.microsoft.com/office/drawing/2014/main" val="130580647"/>
                    </a:ext>
                  </a:extLst>
                </a:gridCol>
                <a:gridCol w="1248482">
                  <a:extLst>
                    <a:ext uri="{9D8B030D-6E8A-4147-A177-3AD203B41FA5}">
                      <a16:colId xmlns:a16="http://schemas.microsoft.com/office/drawing/2014/main" val="3952081959"/>
                    </a:ext>
                  </a:extLst>
                </a:gridCol>
                <a:gridCol w="1248482">
                  <a:extLst>
                    <a:ext uri="{9D8B030D-6E8A-4147-A177-3AD203B41FA5}">
                      <a16:colId xmlns:a16="http://schemas.microsoft.com/office/drawing/2014/main" val="2238667229"/>
                    </a:ext>
                  </a:extLst>
                </a:gridCol>
              </a:tblGrid>
              <a:tr h="901257">
                <a:tc>
                  <a:txBody>
                    <a:bodyPr/>
                    <a:lstStyle/>
                    <a:p>
                      <a:pPr algn="ctr" fontAlgn="ctr"/>
                      <a:r>
                        <a:rPr lang="ja-JP" altLang="en-US" sz="4800" b="1"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4800" b="1"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rPr>
                        <a:t>１年</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4800" b="1" i="0" u="none" strike="noStrike">
                          <a:solidFill>
                            <a:srgbClr val="000000"/>
                          </a:solidFill>
                          <a:effectLst/>
                          <a:latin typeface="UD デジタル 教科書体 NP-B" panose="02020700000000000000" pitchFamily="18" charset="-128"/>
                          <a:ea typeface="UD デジタル 教科書体 NP-B" panose="02020700000000000000" pitchFamily="18" charset="-128"/>
                        </a:rPr>
                        <a:t>２年</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4800" b="1"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rPr>
                        <a:t>３年</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4800" b="1" i="0" u="none" strike="noStrike">
                          <a:solidFill>
                            <a:srgbClr val="000000"/>
                          </a:solidFill>
                          <a:effectLst/>
                          <a:latin typeface="UD デジタル 教科書体 NP-B" panose="02020700000000000000" pitchFamily="18" charset="-128"/>
                          <a:ea typeface="UD デジタル 教科書体 NP-B" panose="02020700000000000000" pitchFamily="18" charset="-128"/>
                        </a:rPr>
                        <a:t>４年</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4800" b="1" i="0" u="none" strike="noStrike">
                          <a:solidFill>
                            <a:srgbClr val="000000"/>
                          </a:solidFill>
                          <a:effectLst/>
                          <a:latin typeface="UD デジタル 教科書体 NP-B" panose="02020700000000000000" pitchFamily="18" charset="-128"/>
                          <a:ea typeface="UD デジタル 教科書体 NP-B" panose="02020700000000000000" pitchFamily="18" charset="-128"/>
                        </a:rPr>
                        <a:t>５年</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4800" b="1" i="0" u="none" strike="noStrike">
                          <a:solidFill>
                            <a:srgbClr val="000000"/>
                          </a:solidFill>
                          <a:effectLst/>
                          <a:latin typeface="UD デジタル 教科書体 NP-B" panose="02020700000000000000" pitchFamily="18" charset="-128"/>
                          <a:ea typeface="UD デジタル 教科書体 NP-B" panose="02020700000000000000" pitchFamily="18" charset="-128"/>
                        </a:rPr>
                        <a:t>６年</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4800" b="1"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rPr>
                        <a:t>計</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72440534"/>
                  </a:ext>
                </a:extLst>
              </a:tr>
              <a:tr h="980315">
                <a:tc>
                  <a:txBody>
                    <a:bodyPr/>
                    <a:lstStyle/>
                    <a:p>
                      <a:pPr algn="ctr" fontAlgn="ctr"/>
                      <a:r>
                        <a:rPr lang="ja-JP" altLang="en-US" sz="4800" b="1" i="0" u="none" strike="noStrike">
                          <a:solidFill>
                            <a:srgbClr val="000000"/>
                          </a:solidFill>
                          <a:effectLst/>
                          <a:latin typeface="UD デジタル 教科書体 NP-B" panose="02020700000000000000" pitchFamily="18" charset="-128"/>
                          <a:ea typeface="UD デジタル 教科書体 NP-B" panose="02020700000000000000" pitchFamily="18" charset="-128"/>
                        </a:rPr>
                        <a:t>男子</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4800" b="1" i="0" u="none" strike="noStrike" dirty="0" smtClean="0">
                          <a:solidFill>
                            <a:srgbClr val="000000"/>
                          </a:solidFill>
                          <a:effectLst/>
                          <a:latin typeface="UD デジタル 教科書体 NP-B" panose="02020700000000000000" pitchFamily="18" charset="-128"/>
                          <a:ea typeface="UD デジタル 教科書体 NP-B" panose="02020700000000000000" pitchFamily="18" charset="-128"/>
                        </a:rPr>
                        <a:t>２</a:t>
                      </a:r>
                      <a:endParaRPr lang="ja-JP" altLang="en-US" sz="4800" b="1"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4800" b="1" i="0" u="none" strike="noStrike" dirty="0" smtClean="0">
                          <a:solidFill>
                            <a:srgbClr val="000000"/>
                          </a:solidFill>
                          <a:effectLst/>
                          <a:latin typeface="UD デジタル 教科書体 NP-B" panose="02020700000000000000" pitchFamily="18" charset="-128"/>
                          <a:ea typeface="UD デジタル 教科書体 NP-B" panose="02020700000000000000" pitchFamily="18" charset="-128"/>
                        </a:rPr>
                        <a:t>５</a:t>
                      </a:r>
                      <a:endParaRPr lang="ja-JP" altLang="en-US" sz="4800" b="1"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4800" b="1" i="0" u="none" strike="noStrike" dirty="0" smtClean="0">
                          <a:solidFill>
                            <a:srgbClr val="000000"/>
                          </a:solidFill>
                          <a:effectLst/>
                          <a:latin typeface="UD デジタル 教科書体 NP-B" panose="02020700000000000000" pitchFamily="18" charset="-128"/>
                          <a:ea typeface="UD デジタル 教科書体 NP-B" panose="02020700000000000000" pitchFamily="18" charset="-128"/>
                        </a:rPr>
                        <a:t>２</a:t>
                      </a:r>
                      <a:endParaRPr lang="ja-JP" altLang="en-US" sz="4800" b="1"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4800" b="1" i="0" u="none" strike="noStrike" dirty="0" smtClean="0">
                          <a:solidFill>
                            <a:srgbClr val="000000"/>
                          </a:solidFill>
                          <a:effectLst/>
                          <a:latin typeface="UD デジタル 教科書体 NP-B" panose="02020700000000000000" pitchFamily="18" charset="-128"/>
                          <a:ea typeface="UD デジタル 教科書体 NP-B" panose="02020700000000000000" pitchFamily="18" charset="-128"/>
                        </a:rPr>
                        <a:t>３</a:t>
                      </a:r>
                      <a:endParaRPr lang="ja-JP" altLang="en-US" sz="4800" b="1"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4800" b="1" i="0" u="none" strike="noStrike" dirty="0" smtClean="0">
                          <a:solidFill>
                            <a:srgbClr val="000000"/>
                          </a:solidFill>
                          <a:effectLst/>
                          <a:latin typeface="UD デジタル 教科書体 NP-B" panose="02020700000000000000" pitchFamily="18" charset="-128"/>
                          <a:ea typeface="UD デジタル 教科書体 NP-B" panose="02020700000000000000" pitchFamily="18" charset="-128"/>
                        </a:rPr>
                        <a:t>５</a:t>
                      </a:r>
                      <a:endParaRPr lang="ja-JP" altLang="en-US" sz="4800" b="1"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4800" b="1" i="0" u="none" strike="noStrike" dirty="0" smtClean="0">
                          <a:solidFill>
                            <a:srgbClr val="000000"/>
                          </a:solidFill>
                          <a:effectLst/>
                          <a:latin typeface="UD デジタル 教科書体 NP-B" panose="02020700000000000000" pitchFamily="18" charset="-128"/>
                          <a:ea typeface="UD デジタル 教科書体 NP-B" panose="02020700000000000000" pitchFamily="18" charset="-128"/>
                        </a:rPr>
                        <a:t>２</a:t>
                      </a:r>
                      <a:endParaRPr lang="ja-JP" altLang="en-US" sz="4800" b="1"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4800" b="1" i="0" u="none" strike="noStrike" dirty="0" smtClean="0">
                          <a:solidFill>
                            <a:srgbClr val="000000"/>
                          </a:solidFill>
                          <a:effectLst/>
                          <a:latin typeface="UD デジタル 教科書体 NP-B" panose="02020700000000000000" pitchFamily="18" charset="-128"/>
                          <a:ea typeface="UD デジタル 教科書体 NP-B" panose="02020700000000000000" pitchFamily="18" charset="-128"/>
                        </a:rPr>
                        <a:t>１９</a:t>
                      </a:r>
                      <a:endParaRPr lang="ja-JP" altLang="en-US" sz="4800" b="1"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18846152"/>
                  </a:ext>
                </a:extLst>
              </a:tr>
              <a:tr h="980315">
                <a:tc>
                  <a:txBody>
                    <a:bodyPr/>
                    <a:lstStyle/>
                    <a:p>
                      <a:pPr algn="ctr" fontAlgn="ctr"/>
                      <a:r>
                        <a:rPr lang="ja-JP" altLang="en-US" sz="4800" b="1" i="0" u="none" strike="noStrike">
                          <a:solidFill>
                            <a:srgbClr val="000000"/>
                          </a:solidFill>
                          <a:effectLst/>
                          <a:latin typeface="UD デジタル 教科書体 NP-B" panose="02020700000000000000" pitchFamily="18" charset="-128"/>
                          <a:ea typeface="UD デジタル 教科書体 NP-B" panose="02020700000000000000" pitchFamily="18" charset="-128"/>
                        </a:rPr>
                        <a:t>女子</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4800" b="1" i="0" u="none" strike="noStrike" dirty="0" smtClean="0">
                          <a:solidFill>
                            <a:srgbClr val="000000"/>
                          </a:solidFill>
                          <a:effectLst/>
                          <a:latin typeface="UD デジタル 教科書体 NP-B" panose="02020700000000000000" pitchFamily="18" charset="-128"/>
                          <a:ea typeface="UD デジタル 教科書体 NP-B" panose="02020700000000000000" pitchFamily="18" charset="-128"/>
                        </a:rPr>
                        <a:t>１</a:t>
                      </a:r>
                      <a:endParaRPr lang="ja-JP" altLang="en-US" sz="4800" b="1"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4800" b="1" i="0" u="none" strike="noStrike" dirty="0" smtClean="0">
                          <a:solidFill>
                            <a:srgbClr val="000000"/>
                          </a:solidFill>
                          <a:effectLst/>
                          <a:latin typeface="UD デジタル 教科書体 NP-B" panose="02020700000000000000" pitchFamily="18" charset="-128"/>
                          <a:ea typeface="UD デジタル 教科書体 NP-B" panose="02020700000000000000" pitchFamily="18" charset="-128"/>
                        </a:rPr>
                        <a:t>０</a:t>
                      </a:r>
                      <a:endParaRPr lang="ja-JP" altLang="en-US" sz="4800" b="1"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4800" b="1"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rPr>
                        <a:t>２</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4800" b="1"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rPr>
                        <a:t>３</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4800" b="1" i="0" u="none" strike="noStrike" dirty="0" smtClean="0">
                          <a:solidFill>
                            <a:srgbClr val="000000"/>
                          </a:solidFill>
                          <a:effectLst/>
                          <a:latin typeface="UD デジタル 教科書体 NP-B" panose="02020700000000000000" pitchFamily="18" charset="-128"/>
                          <a:ea typeface="UD デジタル 教科書体 NP-B" panose="02020700000000000000" pitchFamily="18" charset="-128"/>
                        </a:rPr>
                        <a:t>４</a:t>
                      </a:r>
                      <a:endParaRPr lang="ja-JP" altLang="en-US" sz="4800" b="1"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4800" b="1" i="0" u="none" strike="noStrike" dirty="0" smtClean="0">
                          <a:solidFill>
                            <a:srgbClr val="000000"/>
                          </a:solidFill>
                          <a:effectLst/>
                          <a:latin typeface="UD デジタル 教科書体 NP-B" panose="02020700000000000000" pitchFamily="18" charset="-128"/>
                          <a:ea typeface="UD デジタル 教科書体 NP-B" panose="02020700000000000000" pitchFamily="18" charset="-128"/>
                        </a:rPr>
                        <a:t>６</a:t>
                      </a:r>
                      <a:endParaRPr lang="ja-JP" altLang="en-US" sz="4800" b="1"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4800" b="1" i="0" u="none" strike="noStrike" dirty="0" smtClean="0">
                          <a:solidFill>
                            <a:srgbClr val="000000"/>
                          </a:solidFill>
                          <a:effectLst/>
                          <a:latin typeface="UD デジタル 教科書体 NP-B" panose="02020700000000000000" pitchFamily="18" charset="-128"/>
                          <a:ea typeface="UD デジタル 教科書体 NP-B" panose="02020700000000000000" pitchFamily="18" charset="-128"/>
                        </a:rPr>
                        <a:t>１６</a:t>
                      </a:r>
                      <a:endParaRPr lang="ja-JP" altLang="en-US" sz="4800" b="1"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28183875"/>
                  </a:ext>
                </a:extLst>
              </a:tr>
              <a:tr h="980315">
                <a:tc>
                  <a:txBody>
                    <a:bodyPr/>
                    <a:lstStyle/>
                    <a:p>
                      <a:pPr algn="ctr" fontAlgn="ctr"/>
                      <a:r>
                        <a:rPr lang="ja-JP" altLang="en-US" sz="4800" b="1" i="0" u="none" strike="noStrike">
                          <a:solidFill>
                            <a:srgbClr val="000000"/>
                          </a:solidFill>
                          <a:effectLst/>
                          <a:latin typeface="UD デジタル 教科書体 NP-B" panose="02020700000000000000" pitchFamily="18" charset="-128"/>
                          <a:ea typeface="UD デジタル 教科書体 NP-B" panose="02020700000000000000" pitchFamily="18" charset="-128"/>
                        </a:rPr>
                        <a:t>計</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4800" b="1" i="0" u="none" strike="noStrike" dirty="0" smtClean="0">
                          <a:solidFill>
                            <a:srgbClr val="000000"/>
                          </a:solidFill>
                          <a:effectLst/>
                          <a:latin typeface="UD デジタル 教科書体 NP-B" panose="02020700000000000000" pitchFamily="18" charset="-128"/>
                          <a:ea typeface="UD デジタル 教科書体 NP-B" panose="02020700000000000000" pitchFamily="18" charset="-128"/>
                        </a:rPr>
                        <a:t>３</a:t>
                      </a:r>
                      <a:endParaRPr lang="ja-JP" altLang="en-US" sz="4800" b="1"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4800" b="1" i="0" u="none" strike="noStrike" dirty="0" smtClean="0">
                          <a:solidFill>
                            <a:srgbClr val="000000"/>
                          </a:solidFill>
                          <a:effectLst/>
                          <a:latin typeface="UD デジタル 教科書体 NP-B" panose="02020700000000000000" pitchFamily="18" charset="-128"/>
                          <a:ea typeface="UD デジタル 教科書体 NP-B" panose="02020700000000000000" pitchFamily="18" charset="-128"/>
                        </a:rPr>
                        <a:t>５</a:t>
                      </a:r>
                      <a:endParaRPr lang="ja-JP" altLang="en-US" sz="4800" b="1"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4800" b="1" i="0" u="none" strike="noStrike" dirty="0" smtClean="0">
                          <a:solidFill>
                            <a:srgbClr val="000000"/>
                          </a:solidFill>
                          <a:effectLst/>
                          <a:latin typeface="UD デジタル 教科書体 NP-B" panose="02020700000000000000" pitchFamily="18" charset="-128"/>
                          <a:ea typeface="UD デジタル 教科書体 NP-B" panose="02020700000000000000" pitchFamily="18" charset="-128"/>
                        </a:rPr>
                        <a:t>４</a:t>
                      </a:r>
                      <a:endParaRPr lang="ja-JP" altLang="en-US" sz="4800" b="1"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4800" b="1" i="0" u="none" strike="noStrike" dirty="0" smtClean="0">
                          <a:solidFill>
                            <a:srgbClr val="000000"/>
                          </a:solidFill>
                          <a:effectLst/>
                          <a:latin typeface="UD デジタル 教科書体 NP-B" panose="02020700000000000000" pitchFamily="18" charset="-128"/>
                          <a:ea typeface="UD デジタル 教科書体 NP-B" panose="02020700000000000000" pitchFamily="18" charset="-128"/>
                        </a:rPr>
                        <a:t>６</a:t>
                      </a:r>
                      <a:endParaRPr lang="ja-JP" altLang="en-US" sz="4800" b="1"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4800" b="1" i="0" u="none" strike="noStrike" dirty="0" smtClean="0">
                          <a:solidFill>
                            <a:srgbClr val="000000"/>
                          </a:solidFill>
                          <a:effectLst/>
                          <a:latin typeface="UD デジタル 教科書体 NP-B" panose="02020700000000000000" pitchFamily="18" charset="-128"/>
                          <a:ea typeface="UD デジタル 教科書体 NP-B" panose="02020700000000000000" pitchFamily="18" charset="-128"/>
                        </a:rPr>
                        <a:t>９</a:t>
                      </a:r>
                      <a:endParaRPr lang="ja-JP" altLang="en-US" sz="4800" b="1"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4800" b="1" i="0" u="none" strike="noStrike" dirty="0" smtClean="0">
                          <a:solidFill>
                            <a:srgbClr val="000000"/>
                          </a:solidFill>
                          <a:effectLst/>
                          <a:latin typeface="UD デジタル 教科書体 NP-B" panose="02020700000000000000" pitchFamily="18" charset="-128"/>
                          <a:ea typeface="UD デジタル 教科書体 NP-B" panose="02020700000000000000" pitchFamily="18" charset="-128"/>
                        </a:rPr>
                        <a:t>８</a:t>
                      </a:r>
                      <a:endParaRPr lang="ja-JP" altLang="en-US" sz="4800" b="1"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4800" b="1" i="0" u="none" strike="noStrike" dirty="0" smtClean="0">
                          <a:solidFill>
                            <a:srgbClr val="000000"/>
                          </a:solidFill>
                          <a:effectLst/>
                          <a:latin typeface="UD デジタル 教科書体 NP-B" panose="02020700000000000000" pitchFamily="18" charset="-128"/>
                          <a:ea typeface="UD デジタル 教科書体 NP-B" panose="02020700000000000000" pitchFamily="18" charset="-128"/>
                        </a:rPr>
                        <a:t>３５</a:t>
                      </a:r>
                      <a:endParaRPr lang="ja-JP" altLang="en-US" sz="4800" b="1" i="0" u="none" strike="noStrike" dirty="0">
                        <a:solidFill>
                          <a:srgbClr val="000000"/>
                        </a:solidFill>
                        <a:effectLst/>
                        <a:latin typeface="UD デジタル 教科書体 NP-B" panose="02020700000000000000" pitchFamily="18" charset="-128"/>
                        <a:ea typeface="UD デジタル 教科書体 NP-B" panose="02020700000000000000" pitchFamily="18" charset="-128"/>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88838132"/>
                  </a:ext>
                </a:extLst>
              </a:tr>
            </a:tbl>
          </a:graphicData>
        </a:graphic>
      </p:graphicFrame>
    </p:spTree>
    <p:extLst>
      <p:ext uri="{BB962C8B-B14F-4D97-AF65-F5344CB8AC3E}">
        <p14:creationId xmlns:p14="http://schemas.microsoft.com/office/powerpoint/2010/main" val="27276484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p:cNvSpPr txBox="1">
            <a:spLocks/>
          </p:cNvSpPr>
          <p:nvPr/>
        </p:nvSpPr>
        <p:spPr>
          <a:xfrm>
            <a:off x="862149" y="2104395"/>
            <a:ext cx="10018442" cy="2193285"/>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7500" dirty="0" smtClean="0">
                <a:solidFill>
                  <a:srgbClr val="2108DA"/>
                </a:solidFill>
              </a:rPr>
              <a:t>　</a:t>
            </a:r>
            <a:r>
              <a:rPr lang="ja-JP" altLang="en-US" sz="15000" dirty="0" smtClean="0">
                <a:solidFill>
                  <a:srgbClr val="2108DA"/>
                </a:solidFill>
                <a:latin typeface="UD デジタル 教科書体 NP-B" panose="02020700000000000000" pitchFamily="18" charset="-128"/>
                <a:ea typeface="UD デジタル 教科書体 NP-B" panose="02020700000000000000" pitchFamily="18" charset="-128"/>
              </a:rPr>
              <a:t>職員組織</a:t>
            </a:r>
            <a:endParaRPr lang="ja-JP" altLang="en-US" sz="15000" dirty="0">
              <a:solidFill>
                <a:srgbClr val="2108DA"/>
              </a:solidFill>
              <a:latin typeface="UD デジタル 教科書体 NP-B" panose="02020700000000000000" pitchFamily="18" charset="-128"/>
              <a:ea typeface="UD デジタル 教科書体 NP-B" panose="02020700000000000000" pitchFamily="18" charset="-128"/>
            </a:endParaRPr>
          </a:p>
        </p:txBody>
      </p:sp>
    </p:spTree>
    <p:extLst>
      <p:ext uri="{BB962C8B-B14F-4D97-AF65-F5344CB8AC3E}">
        <p14:creationId xmlns:p14="http://schemas.microsoft.com/office/powerpoint/2010/main" val="21785275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グループ化 18"/>
          <p:cNvGrpSpPr/>
          <p:nvPr/>
        </p:nvGrpSpPr>
        <p:grpSpPr>
          <a:xfrm>
            <a:off x="109423" y="535577"/>
            <a:ext cx="11905580" cy="5551715"/>
            <a:chOff x="109423" y="535577"/>
            <a:chExt cx="11905580" cy="5551715"/>
          </a:xfrm>
        </p:grpSpPr>
        <p:pic>
          <p:nvPicPr>
            <p:cNvPr id="3" name="図 2"/>
            <p:cNvPicPr>
              <a:picLocks noChangeAspect="1"/>
            </p:cNvPicPr>
            <p:nvPr/>
          </p:nvPicPr>
          <p:blipFill rotWithShape="1">
            <a:blip r:embed="rId2">
              <a:extLst>
                <a:ext uri="{28A0092B-C50C-407E-A947-70E740481C1C}">
                  <a14:useLocalDpi xmlns:a14="http://schemas.microsoft.com/office/drawing/2010/main" val="0"/>
                </a:ext>
              </a:extLst>
            </a:blip>
            <a:srcRect l="11477" t="30666" r="7952" b="19238"/>
            <a:stretch/>
          </p:blipFill>
          <p:spPr>
            <a:xfrm>
              <a:off x="109423" y="535577"/>
              <a:ext cx="11905580" cy="5551715"/>
            </a:xfrm>
            <a:prstGeom prst="rect">
              <a:avLst/>
            </a:prstGeom>
          </p:spPr>
        </p:pic>
        <p:sp>
          <p:nvSpPr>
            <p:cNvPr id="4" name="テキスト ボックス 3"/>
            <p:cNvSpPr txBox="1"/>
            <p:nvPr/>
          </p:nvSpPr>
          <p:spPr>
            <a:xfrm>
              <a:off x="1441839" y="837887"/>
              <a:ext cx="1221451" cy="584775"/>
            </a:xfrm>
            <a:prstGeom prst="rect">
              <a:avLst/>
            </a:prstGeom>
            <a:noFill/>
          </p:spPr>
          <p:txBody>
            <a:bodyPr wrap="square" rtlCol="0">
              <a:spAutoFit/>
            </a:bodyPr>
            <a:lstStyle/>
            <a:p>
              <a:pPr algn="ctr"/>
              <a:r>
                <a:rPr kumimoji="1" lang="ja-JP" altLang="en-US" sz="1600" dirty="0" smtClean="0">
                  <a:solidFill>
                    <a:schemeClr val="bg1"/>
                  </a:solidFill>
                </a:rPr>
                <a:t>特支</a:t>
              </a:r>
              <a:endParaRPr kumimoji="1" lang="en-US" altLang="ja-JP" sz="1600" dirty="0" smtClean="0">
                <a:solidFill>
                  <a:schemeClr val="bg1"/>
                </a:solidFill>
              </a:endParaRPr>
            </a:p>
            <a:p>
              <a:pPr algn="ctr"/>
              <a:r>
                <a:rPr kumimoji="1" lang="ja-JP" altLang="en-US" sz="1600" dirty="0" smtClean="0">
                  <a:solidFill>
                    <a:schemeClr val="bg1"/>
                  </a:solidFill>
                </a:rPr>
                <a:t>阿部沙苗</a:t>
              </a:r>
              <a:endParaRPr kumimoji="1" lang="ja-JP" altLang="en-US" sz="1600" dirty="0">
                <a:solidFill>
                  <a:schemeClr val="bg1"/>
                </a:solidFill>
              </a:endParaRPr>
            </a:p>
          </p:txBody>
        </p:sp>
        <p:sp>
          <p:nvSpPr>
            <p:cNvPr id="5" name="テキスト ボックス 4"/>
            <p:cNvSpPr txBox="1"/>
            <p:nvPr/>
          </p:nvSpPr>
          <p:spPr>
            <a:xfrm>
              <a:off x="7162319" y="1649248"/>
              <a:ext cx="1043500" cy="584775"/>
            </a:xfrm>
            <a:prstGeom prst="rect">
              <a:avLst/>
            </a:prstGeom>
            <a:noFill/>
          </p:spPr>
          <p:txBody>
            <a:bodyPr wrap="square" rtlCol="0">
              <a:spAutoFit/>
            </a:bodyPr>
            <a:lstStyle/>
            <a:p>
              <a:pPr algn="ctr"/>
              <a:r>
                <a:rPr kumimoji="1" lang="ja-JP" altLang="en-US" sz="1600" dirty="0" smtClean="0">
                  <a:solidFill>
                    <a:schemeClr val="bg1"/>
                  </a:solidFill>
                </a:rPr>
                <a:t>４年　</a:t>
              </a:r>
              <a:endParaRPr kumimoji="1" lang="en-US" altLang="ja-JP" sz="1600" dirty="0" smtClean="0">
                <a:solidFill>
                  <a:schemeClr val="bg1"/>
                </a:solidFill>
              </a:endParaRPr>
            </a:p>
            <a:p>
              <a:pPr algn="ctr"/>
              <a:r>
                <a:rPr kumimoji="1" lang="ja-JP" altLang="en-US" sz="1600" dirty="0" smtClean="0">
                  <a:solidFill>
                    <a:schemeClr val="bg1"/>
                  </a:solidFill>
                </a:rPr>
                <a:t>荒木哲夫</a:t>
              </a:r>
              <a:endParaRPr kumimoji="1" lang="ja-JP" altLang="en-US" sz="1600" dirty="0">
                <a:solidFill>
                  <a:schemeClr val="bg1"/>
                </a:solidFill>
              </a:endParaRPr>
            </a:p>
          </p:txBody>
        </p:sp>
        <p:sp>
          <p:nvSpPr>
            <p:cNvPr id="6" name="テキスト ボックス 5"/>
            <p:cNvSpPr txBox="1"/>
            <p:nvPr/>
          </p:nvSpPr>
          <p:spPr>
            <a:xfrm>
              <a:off x="8723033" y="1607437"/>
              <a:ext cx="878799" cy="584775"/>
            </a:xfrm>
            <a:prstGeom prst="rect">
              <a:avLst/>
            </a:prstGeom>
            <a:noFill/>
          </p:spPr>
          <p:txBody>
            <a:bodyPr wrap="square" rtlCol="0">
              <a:spAutoFit/>
            </a:bodyPr>
            <a:lstStyle/>
            <a:p>
              <a:r>
                <a:rPr kumimoji="1" lang="ja-JP" altLang="en-US" sz="1600" dirty="0" smtClean="0">
                  <a:solidFill>
                    <a:schemeClr val="bg1"/>
                  </a:solidFill>
                </a:rPr>
                <a:t>５年　</a:t>
              </a:r>
              <a:endParaRPr kumimoji="1" lang="en-US" altLang="ja-JP" sz="1600" dirty="0" smtClean="0">
                <a:solidFill>
                  <a:schemeClr val="bg1"/>
                </a:solidFill>
              </a:endParaRPr>
            </a:p>
            <a:p>
              <a:r>
                <a:rPr kumimoji="1" lang="ja-JP" altLang="en-US" sz="1600" dirty="0" smtClean="0">
                  <a:solidFill>
                    <a:schemeClr val="bg1"/>
                  </a:solidFill>
                </a:rPr>
                <a:t>森聖也</a:t>
              </a:r>
              <a:endParaRPr kumimoji="1" lang="ja-JP" altLang="en-US" sz="1600" dirty="0">
                <a:solidFill>
                  <a:schemeClr val="bg1"/>
                </a:solidFill>
              </a:endParaRPr>
            </a:p>
          </p:txBody>
        </p:sp>
        <p:sp>
          <p:nvSpPr>
            <p:cNvPr id="7" name="テキスト ボックス 6"/>
            <p:cNvSpPr txBox="1"/>
            <p:nvPr/>
          </p:nvSpPr>
          <p:spPr>
            <a:xfrm>
              <a:off x="10119046" y="1679078"/>
              <a:ext cx="1737360" cy="584775"/>
            </a:xfrm>
            <a:prstGeom prst="rect">
              <a:avLst/>
            </a:prstGeom>
            <a:noFill/>
          </p:spPr>
          <p:txBody>
            <a:bodyPr wrap="square" rtlCol="0">
              <a:spAutoFit/>
            </a:bodyPr>
            <a:lstStyle/>
            <a:p>
              <a:r>
                <a:rPr kumimoji="1" lang="ja-JP" altLang="en-US" sz="1600" dirty="0" smtClean="0">
                  <a:solidFill>
                    <a:schemeClr val="bg1"/>
                  </a:solidFill>
                </a:rPr>
                <a:t>６年　</a:t>
              </a:r>
              <a:endParaRPr kumimoji="1" lang="en-US" altLang="ja-JP" sz="1600" dirty="0" smtClean="0">
                <a:solidFill>
                  <a:schemeClr val="bg1"/>
                </a:solidFill>
              </a:endParaRPr>
            </a:p>
            <a:p>
              <a:r>
                <a:rPr kumimoji="1" lang="ja-JP" altLang="en-US" sz="1600" dirty="0" smtClean="0">
                  <a:solidFill>
                    <a:schemeClr val="bg1"/>
                  </a:solidFill>
                </a:rPr>
                <a:t>阿部玲子</a:t>
              </a:r>
              <a:endParaRPr kumimoji="1" lang="ja-JP" altLang="en-US" sz="1600" dirty="0">
                <a:solidFill>
                  <a:schemeClr val="bg1"/>
                </a:solidFill>
              </a:endParaRPr>
            </a:p>
          </p:txBody>
        </p:sp>
        <p:sp>
          <p:nvSpPr>
            <p:cNvPr id="8" name="テキスト ボックス 7"/>
            <p:cNvSpPr txBox="1"/>
            <p:nvPr/>
          </p:nvSpPr>
          <p:spPr>
            <a:xfrm>
              <a:off x="2840528" y="961052"/>
              <a:ext cx="1152029" cy="584775"/>
            </a:xfrm>
            <a:prstGeom prst="rect">
              <a:avLst/>
            </a:prstGeom>
            <a:noFill/>
          </p:spPr>
          <p:txBody>
            <a:bodyPr wrap="square" rtlCol="0">
              <a:spAutoFit/>
            </a:bodyPr>
            <a:lstStyle/>
            <a:p>
              <a:pPr algn="ctr"/>
              <a:r>
                <a:rPr kumimoji="1" lang="ja-JP" altLang="en-US" sz="1600" dirty="0" smtClean="0">
                  <a:solidFill>
                    <a:schemeClr val="bg1"/>
                  </a:solidFill>
                </a:rPr>
                <a:t>助教員</a:t>
              </a:r>
              <a:endParaRPr kumimoji="1" lang="en-US" altLang="ja-JP" sz="1600" dirty="0" smtClean="0">
                <a:solidFill>
                  <a:schemeClr val="bg1"/>
                </a:solidFill>
              </a:endParaRPr>
            </a:p>
            <a:p>
              <a:r>
                <a:rPr kumimoji="1" lang="ja-JP" altLang="en-US" sz="1600" dirty="0" smtClean="0">
                  <a:solidFill>
                    <a:schemeClr val="bg1"/>
                  </a:solidFill>
                </a:rPr>
                <a:t>横田　順子</a:t>
              </a:r>
              <a:endParaRPr kumimoji="1" lang="ja-JP" altLang="en-US" sz="1600" dirty="0">
                <a:solidFill>
                  <a:schemeClr val="bg1"/>
                </a:solidFill>
              </a:endParaRPr>
            </a:p>
          </p:txBody>
        </p:sp>
        <p:sp>
          <p:nvSpPr>
            <p:cNvPr id="9" name="テキスト ボックス 8"/>
            <p:cNvSpPr txBox="1"/>
            <p:nvPr/>
          </p:nvSpPr>
          <p:spPr>
            <a:xfrm>
              <a:off x="3992557" y="910774"/>
              <a:ext cx="1737360" cy="584775"/>
            </a:xfrm>
            <a:prstGeom prst="rect">
              <a:avLst/>
            </a:prstGeom>
            <a:noFill/>
          </p:spPr>
          <p:txBody>
            <a:bodyPr wrap="square" rtlCol="0">
              <a:spAutoFit/>
            </a:bodyPr>
            <a:lstStyle/>
            <a:p>
              <a:r>
                <a:rPr kumimoji="1" lang="ja-JP" altLang="en-US" sz="1600" dirty="0" smtClean="0">
                  <a:solidFill>
                    <a:schemeClr val="bg1"/>
                  </a:solidFill>
                </a:rPr>
                <a:t>養護助教諭</a:t>
              </a:r>
              <a:endParaRPr kumimoji="1" lang="en-US" altLang="ja-JP" sz="1600" dirty="0" smtClean="0">
                <a:solidFill>
                  <a:schemeClr val="bg1"/>
                </a:solidFill>
              </a:endParaRPr>
            </a:p>
            <a:p>
              <a:r>
                <a:rPr kumimoji="1" lang="ja-JP" altLang="en-US" sz="1600" dirty="0" smtClean="0">
                  <a:solidFill>
                    <a:schemeClr val="bg1"/>
                  </a:solidFill>
                </a:rPr>
                <a:t>山下　愛莉</a:t>
              </a:r>
              <a:endParaRPr kumimoji="1" lang="ja-JP" altLang="en-US" sz="1600" dirty="0">
                <a:solidFill>
                  <a:schemeClr val="bg1"/>
                </a:solidFill>
              </a:endParaRPr>
            </a:p>
          </p:txBody>
        </p:sp>
        <p:sp>
          <p:nvSpPr>
            <p:cNvPr id="10" name="テキスト ボックス 9"/>
            <p:cNvSpPr txBox="1"/>
            <p:nvPr/>
          </p:nvSpPr>
          <p:spPr>
            <a:xfrm>
              <a:off x="5315049" y="805523"/>
              <a:ext cx="1280164" cy="584775"/>
            </a:xfrm>
            <a:prstGeom prst="rect">
              <a:avLst/>
            </a:prstGeom>
            <a:noFill/>
          </p:spPr>
          <p:txBody>
            <a:bodyPr wrap="square" rtlCol="0">
              <a:spAutoFit/>
            </a:bodyPr>
            <a:lstStyle/>
            <a:p>
              <a:pPr algn="ctr"/>
              <a:r>
                <a:rPr kumimoji="1" lang="ja-JP" altLang="en-US" sz="1600" dirty="0" smtClean="0">
                  <a:solidFill>
                    <a:schemeClr val="bg1"/>
                  </a:solidFill>
                </a:rPr>
                <a:t>主任　</a:t>
              </a:r>
              <a:endParaRPr kumimoji="1" lang="en-US" altLang="ja-JP" sz="1600" dirty="0" smtClean="0">
                <a:solidFill>
                  <a:schemeClr val="bg1"/>
                </a:solidFill>
              </a:endParaRPr>
            </a:p>
            <a:p>
              <a:pPr algn="ctr"/>
              <a:r>
                <a:rPr kumimoji="1" lang="ja-JP" altLang="en-US" sz="1600" dirty="0" smtClean="0">
                  <a:solidFill>
                    <a:schemeClr val="bg1"/>
                  </a:solidFill>
                </a:rPr>
                <a:t>田中　奈美</a:t>
              </a:r>
              <a:endParaRPr kumimoji="1" lang="ja-JP" altLang="en-US" sz="1600" dirty="0">
                <a:solidFill>
                  <a:schemeClr val="bg1"/>
                </a:solidFill>
              </a:endParaRPr>
            </a:p>
          </p:txBody>
        </p:sp>
        <p:sp>
          <p:nvSpPr>
            <p:cNvPr id="11" name="テキスト ボックス 10"/>
            <p:cNvSpPr txBox="1"/>
            <p:nvPr/>
          </p:nvSpPr>
          <p:spPr>
            <a:xfrm>
              <a:off x="6133170" y="568665"/>
              <a:ext cx="1737360" cy="584775"/>
            </a:xfrm>
            <a:prstGeom prst="rect">
              <a:avLst/>
            </a:prstGeom>
            <a:noFill/>
          </p:spPr>
          <p:txBody>
            <a:bodyPr wrap="square" rtlCol="0">
              <a:spAutoFit/>
            </a:bodyPr>
            <a:lstStyle/>
            <a:p>
              <a:pPr algn="ctr"/>
              <a:r>
                <a:rPr kumimoji="1" lang="ja-JP" altLang="en-US" sz="1600" dirty="0" smtClean="0">
                  <a:solidFill>
                    <a:schemeClr val="bg1"/>
                  </a:solidFill>
                </a:rPr>
                <a:t>主任主査事務員　宮本明</a:t>
              </a:r>
              <a:endParaRPr kumimoji="1" lang="ja-JP" altLang="en-US" sz="1600" dirty="0">
                <a:solidFill>
                  <a:schemeClr val="bg1"/>
                </a:solidFill>
              </a:endParaRPr>
            </a:p>
          </p:txBody>
        </p:sp>
        <p:sp>
          <p:nvSpPr>
            <p:cNvPr id="12" name="テキスト ボックス 11"/>
            <p:cNvSpPr txBox="1"/>
            <p:nvPr/>
          </p:nvSpPr>
          <p:spPr>
            <a:xfrm>
              <a:off x="7796346" y="1013358"/>
              <a:ext cx="1737360" cy="584775"/>
            </a:xfrm>
            <a:prstGeom prst="rect">
              <a:avLst/>
            </a:prstGeom>
            <a:noFill/>
          </p:spPr>
          <p:txBody>
            <a:bodyPr wrap="square" rtlCol="0">
              <a:spAutoFit/>
            </a:bodyPr>
            <a:lstStyle/>
            <a:p>
              <a:r>
                <a:rPr kumimoji="1" lang="ja-JP" altLang="en-US" sz="1600" dirty="0" smtClean="0">
                  <a:solidFill>
                    <a:schemeClr val="bg1"/>
                  </a:solidFill>
                </a:rPr>
                <a:t>給食室長　</a:t>
              </a:r>
              <a:endParaRPr kumimoji="1" lang="en-US" altLang="ja-JP" sz="1600" dirty="0" smtClean="0">
                <a:solidFill>
                  <a:schemeClr val="bg1"/>
                </a:solidFill>
              </a:endParaRPr>
            </a:p>
            <a:p>
              <a:r>
                <a:rPr kumimoji="1" lang="ja-JP" altLang="en-US" sz="1600" dirty="0" smtClean="0">
                  <a:solidFill>
                    <a:schemeClr val="bg1"/>
                  </a:solidFill>
                </a:rPr>
                <a:t>鈴江敦子</a:t>
              </a:r>
              <a:endParaRPr kumimoji="1" lang="ja-JP" altLang="en-US" sz="1600" dirty="0">
                <a:solidFill>
                  <a:schemeClr val="bg1"/>
                </a:solidFill>
              </a:endParaRPr>
            </a:p>
          </p:txBody>
        </p:sp>
        <p:sp>
          <p:nvSpPr>
            <p:cNvPr id="13" name="テキスト ボックス 12"/>
            <p:cNvSpPr txBox="1"/>
            <p:nvPr/>
          </p:nvSpPr>
          <p:spPr>
            <a:xfrm>
              <a:off x="8954376" y="943470"/>
              <a:ext cx="1213319" cy="584775"/>
            </a:xfrm>
            <a:prstGeom prst="rect">
              <a:avLst/>
            </a:prstGeom>
            <a:noFill/>
          </p:spPr>
          <p:txBody>
            <a:bodyPr wrap="square" rtlCol="0">
              <a:spAutoFit/>
            </a:bodyPr>
            <a:lstStyle/>
            <a:p>
              <a:pPr algn="ctr"/>
              <a:r>
                <a:rPr kumimoji="1" lang="ja-JP" altLang="en-US" sz="1600" dirty="0" smtClean="0">
                  <a:solidFill>
                    <a:schemeClr val="bg1"/>
                  </a:solidFill>
                </a:rPr>
                <a:t>調理員　</a:t>
              </a:r>
              <a:endParaRPr kumimoji="1" lang="en-US" altLang="ja-JP" sz="1600" dirty="0" smtClean="0">
                <a:solidFill>
                  <a:schemeClr val="bg1"/>
                </a:solidFill>
              </a:endParaRPr>
            </a:p>
            <a:p>
              <a:pPr algn="ctr"/>
              <a:r>
                <a:rPr kumimoji="1" lang="ja-JP" altLang="en-US" sz="1600" dirty="0" smtClean="0">
                  <a:solidFill>
                    <a:schemeClr val="bg1"/>
                  </a:solidFill>
                </a:rPr>
                <a:t>西野美代子</a:t>
              </a:r>
              <a:endParaRPr kumimoji="1" lang="ja-JP" altLang="en-US" sz="1600" dirty="0">
                <a:solidFill>
                  <a:schemeClr val="bg1"/>
                </a:solidFill>
              </a:endParaRPr>
            </a:p>
          </p:txBody>
        </p:sp>
        <p:sp>
          <p:nvSpPr>
            <p:cNvPr id="14" name="テキスト ボックス 13"/>
            <p:cNvSpPr txBox="1"/>
            <p:nvPr/>
          </p:nvSpPr>
          <p:spPr>
            <a:xfrm>
              <a:off x="4569273" y="1707381"/>
              <a:ext cx="1217498" cy="584775"/>
            </a:xfrm>
            <a:prstGeom prst="rect">
              <a:avLst/>
            </a:prstGeom>
            <a:noFill/>
          </p:spPr>
          <p:txBody>
            <a:bodyPr wrap="square" rtlCol="0">
              <a:spAutoFit/>
            </a:bodyPr>
            <a:lstStyle/>
            <a:p>
              <a:pPr algn="ctr"/>
              <a:r>
                <a:rPr kumimoji="1" lang="ja-JP" altLang="en-US" sz="1600" dirty="0" smtClean="0">
                  <a:solidFill>
                    <a:schemeClr val="bg1"/>
                  </a:solidFill>
                </a:rPr>
                <a:t>校長　</a:t>
              </a:r>
              <a:endParaRPr kumimoji="1" lang="en-US" altLang="ja-JP" sz="1600" dirty="0" smtClean="0">
                <a:solidFill>
                  <a:schemeClr val="bg1"/>
                </a:solidFill>
              </a:endParaRPr>
            </a:p>
            <a:p>
              <a:pPr algn="ctr"/>
              <a:r>
                <a:rPr kumimoji="1" lang="ja-JP" altLang="en-US" sz="1600" dirty="0" smtClean="0">
                  <a:solidFill>
                    <a:schemeClr val="bg1"/>
                  </a:solidFill>
                </a:rPr>
                <a:t>松尾みゆき</a:t>
              </a:r>
              <a:endParaRPr kumimoji="1" lang="ja-JP" altLang="en-US" sz="1600" dirty="0">
                <a:solidFill>
                  <a:schemeClr val="bg1"/>
                </a:solidFill>
              </a:endParaRPr>
            </a:p>
          </p:txBody>
        </p:sp>
        <p:sp>
          <p:nvSpPr>
            <p:cNvPr id="15" name="テキスト ボックス 14"/>
            <p:cNvSpPr txBox="1"/>
            <p:nvPr/>
          </p:nvSpPr>
          <p:spPr>
            <a:xfrm>
              <a:off x="3416542" y="1810883"/>
              <a:ext cx="1030044" cy="584775"/>
            </a:xfrm>
            <a:prstGeom prst="rect">
              <a:avLst/>
            </a:prstGeom>
            <a:noFill/>
          </p:spPr>
          <p:txBody>
            <a:bodyPr wrap="square" rtlCol="0">
              <a:spAutoFit/>
            </a:bodyPr>
            <a:lstStyle/>
            <a:p>
              <a:pPr algn="ctr"/>
              <a:r>
                <a:rPr kumimoji="1" lang="ja-JP" altLang="en-US" sz="1600" dirty="0" smtClean="0">
                  <a:solidFill>
                    <a:schemeClr val="bg1"/>
                  </a:solidFill>
                </a:rPr>
                <a:t>３年　</a:t>
              </a:r>
              <a:endParaRPr kumimoji="1" lang="en-US" altLang="ja-JP" sz="1600" dirty="0" smtClean="0">
                <a:solidFill>
                  <a:schemeClr val="bg1"/>
                </a:solidFill>
              </a:endParaRPr>
            </a:p>
            <a:p>
              <a:pPr algn="ctr"/>
              <a:r>
                <a:rPr kumimoji="1" lang="ja-JP" altLang="en-US" sz="1600" dirty="0" smtClean="0">
                  <a:solidFill>
                    <a:schemeClr val="bg1"/>
                  </a:solidFill>
                </a:rPr>
                <a:t>工藤圭貴</a:t>
              </a:r>
              <a:endParaRPr kumimoji="1" lang="ja-JP" altLang="en-US" sz="1600" dirty="0">
                <a:solidFill>
                  <a:schemeClr val="bg1"/>
                </a:solidFill>
              </a:endParaRPr>
            </a:p>
          </p:txBody>
        </p:sp>
        <p:sp>
          <p:nvSpPr>
            <p:cNvPr id="16" name="テキスト ボックス 15"/>
            <p:cNvSpPr txBox="1"/>
            <p:nvPr/>
          </p:nvSpPr>
          <p:spPr>
            <a:xfrm>
              <a:off x="1980075" y="1713412"/>
              <a:ext cx="1226778" cy="584775"/>
            </a:xfrm>
            <a:prstGeom prst="rect">
              <a:avLst/>
            </a:prstGeom>
            <a:noFill/>
          </p:spPr>
          <p:txBody>
            <a:bodyPr wrap="square" rtlCol="0">
              <a:spAutoFit/>
            </a:bodyPr>
            <a:lstStyle/>
            <a:p>
              <a:pPr algn="ctr"/>
              <a:r>
                <a:rPr kumimoji="1" lang="ja-JP" altLang="en-US" sz="1600" dirty="0" smtClean="0">
                  <a:solidFill>
                    <a:schemeClr val="bg1"/>
                  </a:solidFill>
                </a:rPr>
                <a:t>２年　</a:t>
              </a:r>
              <a:endParaRPr kumimoji="1" lang="en-US" altLang="ja-JP" sz="1600" dirty="0" smtClean="0">
                <a:solidFill>
                  <a:schemeClr val="bg1"/>
                </a:solidFill>
              </a:endParaRPr>
            </a:p>
            <a:p>
              <a:pPr algn="ctr"/>
              <a:r>
                <a:rPr kumimoji="1" lang="ja-JP" altLang="en-US" sz="1600" dirty="0" smtClean="0">
                  <a:solidFill>
                    <a:schemeClr val="bg1"/>
                  </a:solidFill>
                </a:rPr>
                <a:t>高木八重子</a:t>
              </a:r>
              <a:endParaRPr kumimoji="1" lang="ja-JP" altLang="en-US" sz="1600" dirty="0">
                <a:solidFill>
                  <a:schemeClr val="bg1"/>
                </a:solidFill>
              </a:endParaRPr>
            </a:p>
          </p:txBody>
        </p:sp>
        <p:sp>
          <p:nvSpPr>
            <p:cNvPr id="17" name="テキスト ボックス 16"/>
            <p:cNvSpPr txBox="1"/>
            <p:nvPr/>
          </p:nvSpPr>
          <p:spPr>
            <a:xfrm>
              <a:off x="744268" y="1739177"/>
              <a:ext cx="1126635" cy="584775"/>
            </a:xfrm>
            <a:prstGeom prst="rect">
              <a:avLst/>
            </a:prstGeom>
            <a:noFill/>
          </p:spPr>
          <p:txBody>
            <a:bodyPr wrap="square" rtlCol="0">
              <a:spAutoFit/>
            </a:bodyPr>
            <a:lstStyle/>
            <a:p>
              <a:pPr algn="ctr"/>
              <a:r>
                <a:rPr kumimoji="1" lang="ja-JP" altLang="en-US" sz="1600" dirty="0" smtClean="0">
                  <a:solidFill>
                    <a:schemeClr val="bg1"/>
                  </a:solidFill>
                </a:rPr>
                <a:t>１年　</a:t>
              </a:r>
              <a:endParaRPr lang="en-US" altLang="ja-JP" sz="1600" dirty="0">
                <a:solidFill>
                  <a:schemeClr val="bg1"/>
                </a:solidFill>
              </a:endParaRPr>
            </a:p>
            <a:p>
              <a:pPr algn="ctr"/>
              <a:r>
                <a:rPr kumimoji="1" lang="ja-JP" altLang="en-US" sz="1600" dirty="0" smtClean="0">
                  <a:solidFill>
                    <a:schemeClr val="bg1"/>
                  </a:solidFill>
                </a:rPr>
                <a:t>藤井愛華</a:t>
              </a:r>
              <a:endParaRPr kumimoji="1" lang="ja-JP" altLang="en-US" sz="1600" dirty="0">
                <a:solidFill>
                  <a:schemeClr val="bg1"/>
                </a:solidFill>
              </a:endParaRPr>
            </a:p>
          </p:txBody>
        </p:sp>
        <p:sp>
          <p:nvSpPr>
            <p:cNvPr id="18" name="テキスト ボックス 17"/>
            <p:cNvSpPr txBox="1"/>
            <p:nvPr/>
          </p:nvSpPr>
          <p:spPr>
            <a:xfrm>
              <a:off x="5994590" y="1660244"/>
              <a:ext cx="949715" cy="584775"/>
            </a:xfrm>
            <a:prstGeom prst="rect">
              <a:avLst/>
            </a:prstGeom>
            <a:noFill/>
          </p:spPr>
          <p:txBody>
            <a:bodyPr wrap="square" rtlCol="0">
              <a:spAutoFit/>
            </a:bodyPr>
            <a:lstStyle/>
            <a:p>
              <a:r>
                <a:rPr kumimoji="1" lang="ja-JP" altLang="en-US" sz="1600" dirty="0" smtClean="0">
                  <a:solidFill>
                    <a:schemeClr val="bg1"/>
                  </a:solidFill>
                </a:rPr>
                <a:t>教頭　</a:t>
              </a:r>
              <a:endParaRPr kumimoji="1" lang="en-US" altLang="ja-JP" sz="1600" dirty="0" smtClean="0">
                <a:solidFill>
                  <a:schemeClr val="bg1"/>
                </a:solidFill>
              </a:endParaRPr>
            </a:p>
            <a:p>
              <a:r>
                <a:rPr kumimoji="1" lang="ja-JP" altLang="en-US" sz="1600" dirty="0" smtClean="0">
                  <a:solidFill>
                    <a:schemeClr val="bg1"/>
                  </a:solidFill>
                </a:rPr>
                <a:t>髙木　修</a:t>
              </a:r>
              <a:endParaRPr kumimoji="1" lang="ja-JP" altLang="en-US" sz="1600" dirty="0">
                <a:solidFill>
                  <a:schemeClr val="bg1"/>
                </a:solidFill>
              </a:endParaRPr>
            </a:p>
          </p:txBody>
        </p:sp>
      </p:grpSp>
    </p:spTree>
    <p:extLst>
      <p:ext uri="{BB962C8B-B14F-4D97-AF65-F5344CB8AC3E}">
        <p14:creationId xmlns:p14="http://schemas.microsoft.com/office/powerpoint/2010/main" val="354309291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txBox="1">
            <a:spLocks/>
          </p:cNvSpPr>
          <p:nvPr/>
        </p:nvSpPr>
        <p:spPr>
          <a:xfrm>
            <a:off x="420217" y="810903"/>
            <a:ext cx="11324295" cy="449654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nSpc>
                <a:spcPts val="20000"/>
              </a:lnSpc>
            </a:pPr>
            <a:r>
              <a:rPr lang="ja-JP" altLang="en-US" sz="14500" dirty="0" smtClean="0">
                <a:latin typeface="UD デジタル 教科書体 NK-B" panose="02020700000000000000" pitchFamily="18" charset="-128"/>
                <a:ea typeface="UD デジタル 教科書体 NK-B" panose="02020700000000000000" pitchFamily="18" charset="-128"/>
              </a:rPr>
              <a:t>令和５年度</a:t>
            </a:r>
            <a:endParaRPr lang="en-US" altLang="ja-JP" sz="14500" dirty="0" smtClean="0">
              <a:latin typeface="UD デジタル 教科書体 NK-B" panose="02020700000000000000" pitchFamily="18" charset="-128"/>
              <a:ea typeface="UD デジタル 教科書体 NK-B" panose="02020700000000000000" pitchFamily="18" charset="-128"/>
            </a:endParaRPr>
          </a:p>
          <a:p>
            <a:r>
              <a:rPr lang="ja-JP" altLang="en-US" sz="14500" dirty="0" smtClean="0">
                <a:latin typeface="UD デジタル 教科書体 NK-B" panose="02020700000000000000" pitchFamily="18" charset="-128"/>
                <a:ea typeface="UD デジタル 教科書体 NK-B" panose="02020700000000000000" pitchFamily="18" charset="-128"/>
              </a:rPr>
              <a:t>学校経営方針</a:t>
            </a:r>
            <a:endParaRPr lang="ja-JP" altLang="en-US" sz="14500" dirty="0">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222805356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4128</TotalTime>
  <Words>737</Words>
  <Application>Microsoft Office PowerPoint</Application>
  <PresentationFormat>ワイド画面</PresentationFormat>
  <Paragraphs>140</Paragraphs>
  <Slides>40</Slides>
  <Notes>0</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40</vt:i4>
      </vt:variant>
    </vt:vector>
  </HeadingPairs>
  <TitlesOfParts>
    <vt:vector size="47" baseType="lpstr">
      <vt:lpstr>ＭＳ Ｐゴシック</vt:lpstr>
      <vt:lpstr>UD デジタル 教科書体 NK-B</vt:lpstr>
      <vt:lpstr>UD デジタル 教科書体 NP-B</vt:lpstr>
      <vt:lpstr>Arial</vt:lpstr>
      <vt:lpstr>Calibri</vt:lpstr>
      <vt:lpstr>Calibri Light</vt:lpstr>
      <vt:lpstr>Office テーマ</vt:lpstr>
      <vt:lpstr>PowerPoint プレゼンテーション</vt:lpstr>
      <vt:lpstr>学校運営協議会とは</vt:lpstr>
      <vt:lpstr>学校運営協議会とは</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学校教育目標　</vt:lpstr>
      <vt:lpstr>PowerPoint プレゼンテーション</vt:lpstr>
      <vt:lpstr>PowerPoint プレゼンテーション</vt:lpstr>
      <vt:lpstr>めざす児童像</vt:lpstr>
      <vt:lpstr>PowerPoint プレゼンテーション</vt:lpstr>
      <vt:lpstr>PowerPoint プレゼンテーション</vt:lpstr>
      <vt:lpstr>PowerPoint プレゼンテーション</vt:lpstr>
      <vt:lpstr>めざす学校像</vt:lpstr>
      <vt:lpstr>PowerPoint プレゼンテーション</vt:lpstr>
      <vt:lpstr>PowerPoint プレゼンテーション</vt:lpstr>
      <vt:lpstr>PowerPoint プレゼンテーション</vt:lpstr>
      <vt:lpstr>めざす　 教職員像</vt:lpstr>
      <vt:lpstr>PowerPoint プレゼンテーション</vt:lpstr>
      <vt:lpstr>PowerPoint プレゼンテーション</vt:lpstr>
      <vt:lpstr>PowerPoint プレゼンテーション</vt:lpstr>
      <vt:lpstr>令和５年度重点的取組１</vt:lpstr>
      <vt:lpstr>地域で学ぶ　地域から学ぶ　地域とともに生きる</vt:lpstr>
      <vt:lpstr>学校・ 児童の様子 この後、授業の参観をお願いします。</vt:lpstr>
      <vt:lpstr>PowerPoint プレゼンテーション</vt:lpstr>
      <vt:lpstr>PowerPoint プレゼンテーション</vt:lpstr>
      <vt:lpstr>PowerPoint プレゼンテーション</vt:lpstr>
      <vt:lpstr>PowerPoint プレゼンテーション</vt:lpstr>
      <vt:lpstr>地域から学ぶ　 緑のカーテン（ゴーヤ植え付け）　1・２年</vt:lpstr>
      <vt:lpstr>地域で学ぶ　地域から学ぶ 田植え体験　全学年</vt:lpstr>
      <vt:lpstr>地域から学ぶ　交通安全教室　全学年</vt:lpstr>
      <vt:lpstr>地域から学ぶ　読み聞かせ　全学年</vt:lpstr>
      <vt:lpstr>地域で学ぶ　地域とともに生きる 川辺教室　全学年</vt:lpstr>
      <vt:lpstr>地域とともに生きる　全学年 1年生をむかえる会</vt:lpstr>
      <vt:lpstr>地域とともに生きる　６学年 入田小学校６年生との交流　</vt:lpstr>
      <vt:lpstr>地域とともに生きる　全学年 ごみゼロ運動　</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tokunaga☆8</dc:creator>
  <cp:lastModifiedBy>徳永校長先生</cp:lastModifiedBy>
  <cp:revision>139</cp:revision>
  <cp:lastPrinted>2019-06-02T13:27:44Z</cp:lastPrinted>
  <dcterms:created xsi:type="dcterms:W3CDTF">2019-03-31T10:07:00Z</dcterms:created>
  <dcterms:modified xsi:type="dcterms:W3CDTF">2023-06-23T02:45:12Z</dcterms:modified>
</cp:coreProperties>
</file>